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44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E9E7-452B-444B-AC49-445F094C9415}" type="datetimeFigureOut">
              <a:rPr lang="es-UY" smtClean="0"/>
              <a:t>12/6/2024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D88-34DB-481F-8DAB-B421D6860F31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462193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E9E7-452B-444B-AC49-445F094C9415}" type="datetimeFigureOut">
              <a:rPr lang="es-UY" smtClean="0"/>
              <a:t>12/6/2024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D88-34DB-481F-8DAB-B421D6860F31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955416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E9E7-452B-444B-AC49-445F094C9415}" type="datetimeFigureOut">
              <a:rPr lang="es-UY" smtClean="0"/>
              <a:t>12/6/2024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D88-34DB-481F-8DAB-B421D6860F31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6889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E9E7-452B-444B-AC49-445F094C9415}" type="datetimeFigureOut">
              <a:rPr lang="es-UY" smtClean="0"/>
              <a:t>12/6/2024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D88-34DB-481F-8DAB-B421D6860F31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522210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E9E7-452B-444B-AC49-445F094C9415}" type="datetimeFigureOut">
              <a:rPr lang="es-UY" smtClean="0"/>
              <a:t>12/6/2024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D88-34DB-481F-8DAB-B421D6860F31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563735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E9E7-452B-444B-AC49-445F094C9415}" type="datetimeFigureOut">
              <a:rPr lang="es-UY" smtClean="0"/>
              <a:t>12/6/2024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D88-34DB-481F-8DAB-B421D6860F31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087694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E9E7-452B-444B-AC49-445F094C9415}" type="datetimeFigureOut">
              <a:rPr lang="es-UY" smtClean="0"/>
              <a:t>12/6/2024</a:t>
            </a:fld>
            <a:endParaRPr lang="es-UY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D88-34DB-481F-8DAB-B421D6860F31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768122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E9E7-452B-444B-AC49-445F094C9415}" type="datetimeFigureOut">
              <a:rPr lang="es-UY" smtClean="0"/>
              <a:t>12/6/2024</a:t>
            </a:fld>
            <a:endParaRPr lang="es-UY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D88-34DB-481F-8DAB-B421D6860F31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9828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E9E7-452B-444B-AC49-445F094C9415}" type="datetimeFigureOut">
              <a:rPr lang="es-UY" smtClean="0"/>
              <a:t>12/6/2024</a:t>
            </a:fld>
            <a:endParaRPr lang="es-UY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D88-34DB-481F-8DAB-B421D6860F31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84343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E9E7-452B-444B-AC49-445F094C9415}" type="datetimeFigureOut">
              <a:rPr lang="es-UY" smtClean="0"/>
              <a:t>12/6/2024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D88-34DB-481F-8DAB-B421D6860F31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33421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E9E7-452B-444B-AC49-445F094C9415}" type="datetimeFigureOut">
              <a:rPr lang="es-UY" smtClean="0"/>
              <a:t>12/6/2024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D88-34DB-481F-8DAB-B421D6860F31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563472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DE9E7-452B-444B-AC49-445F094C9415}" type="datetimeFigureOut">
              <a:rPr lang="es-UY" smtClean="0"/>
              <a:t>12/6/2024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B6D88-34DB-481F-8DAB-B421D6860F31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96539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textur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8545" y="207848"/>
            <a:ext cx="11582400" cy="612021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784" y="748145"/>
            <a:ext cx="1511263" cy="1413596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softEdge rad="112500"/>
          </a:effectLst>
          <a:scene3d>
            <a:camera prst="perspectiveRelaxedModerately"/>
            <a:lightRig rig="threePt" dir="t"/>
          </a:scene3d>
          <a:sp3d>
            <a:bevelT/>
          </a:sp3d>
        </p:spPr>
      </p:pic>
      <p:pic>
        <p:nvPicPr>
          <p:cNvPr id="7" name="VJ_Memes_-_Kindred_Spirit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892146" y="7481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711792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repeatCount="indefinite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20000" showWhenStopped="0">
                <p:cTn id="1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Panorámica</PresentationFormat>
  <Paragraphs>0</Paragraphs>
  <Slides>1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4</cp:revision>
  <dcterms:created xsi:type="dcterms:W3CDTF">2024-05-26T13:38:04Z</dcterms:created>
  <dcterms:modified xsi:type="dcterms:W3CDTF">2024-06-12T16:48:35Z</dcterms:modified>
</cp:coreProperties>
</file>