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558A6-2D10-42CD-AC31-4086DDE71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AA7C9A-E954-4F70-A2FD-5FCD288E0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84F92-2F6C-43DB-968D-C32F8FEF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49EF8-4CB5-4357-9F26-DA17FF36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CB64F-F375-479D-88AF-34E7AA48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533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F97E1-342D-4455-8493-7C8C16D3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295C45-9826-470D-96CD-7CAA9F46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DBF6C-A8A6-42D4-B31B-85A228E7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E891E-193B-4A72-B1F4-475EBE02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D8405-1A48-4508-8CF1-54DC760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99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A9C0DF-1469-4394-8113-F7D6E41D4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C38153-7B66-42AD-866A-96556F953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56E009-6C64-4730-8471-BB7CEE4F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A02AC-6DA9-433B-BEEB-D5D361FD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5AC96-F62F-48A3-9FCE-A4F6C614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47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EAE7A-DE37-4989-9BFC-D2C2E75D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514B5-18CB-4EE4-BE73-D4B97684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FC391-CBD0-4EAE-A219-FE2BB5EC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BCB6D-2549-4CE9-9D8F-0EBD4BAB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4FEA7-50F2-482D-99ED-D446198E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633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EEC58-A16D-4D92-BF8D-E7D31C65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F3E456-98C2-4E42-8991-6F97ADDE8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E61DB-F21F-472B-BBDB-94C347F3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077B0-CA72-4AB2-A7FD-10CA5AAD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C54168-5A1F-4FCF-B005-757E320C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580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986FD-508A-480D-93BD-6DB1E08F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FEBAD-6390-4D4B-B307-5BFF94161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45D0A6-21D2-4A2B-892B-68DF5E74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F0A2A-EB21-4ABB-B051-1F602990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F9F4FB-D54F-4BD4-84EF-65B3923C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375B6-21F2-4A1D-BD9F-4F4D2536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148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94FC9-AF6F-41A7-9CC4-87946245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BC541E-24A2-426B-8797-A2B6BDDD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C82F31-C0B0-4121-A94A-57D4B247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726E91-9221-44FC-B5CB-9A0F34B58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60B1B8-7EB1-4DFB-8D29-B3870777A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516DA9-577C-46A1-8EBF-F8ED984F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7E2927-830B-40C8-97C5-2E3A9A4C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11F6DF-E8C5-4691-9236-C5414E3D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2022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B8D62-FE77-4F2A-8EBF-2035E14C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C8EE0A-DF94-4BD6-A329-F6C3F3D6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0D222-A109-4332-9465-1E9DA160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5ACADB-B400-4832-BF3B-F5E339C0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0610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5FB8F3-F671-435C-86A0-9E26F6FD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85D7E1-4B93-42E1-96E4-4C06CFAF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61AE80-D93A-4026-BF2F-8C9B6B0F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893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071E2-E2FE-4324-A6E8-EA62B514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C2D4D-DFAC-4BC7-818F-82212F6E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E60538-A1EC-4B51-A391-0C2FC1F4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CF6455-FAC5-4AC8-BB53-0CB4EEA3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A8A4B-AAF7-41CE-97E8-D3C02660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013C8E-E1B0-41D4-A20D-CBCF9B66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408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7F852-1D4B-4AE3-9438-84F344E5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B90106-113E-46EB-A8C0-074E56111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BDA57-F1ED-4108-82AE-378F0D694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482F09-AF51-419F-9AA3-E0B1F980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786812-E567-49A4-8FD7-125F2E3F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824E7F-6654-4BAC-89AB-B9703F41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610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176DF2-A3B6-4760-A137-DD48E025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8DAB7-3364-4A75-A8CA-E589B024A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7AB60-1D8B-4D18-8FAB-81E53D27A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8975A-99BD-4C0D-B9F3-ABE96C684A3A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726B0-D9AC-4259-A0F2-DCE575A6D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4B266-C906-4B41-89D2-4EC133C9E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AF51-AAC1-405A-8354-5E5054673F4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2116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BB579-0862-43BE-BFAC-563C17CB2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/>
              <a:t>¡Juguemos escuchando!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CA87D7-BA14-45BE-A50D-E7C216217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745761"/>
          </a:xfrm>
        </p:spPr>
        <p:txBody>
          <a:bodyPr>
            <a:normAutofit lnSpcReduction="10000"/>
          </a:bodyPr>
          <a:lstStyle/>
          <a:p>
            <a:r>
              <a:rPr lang="es-UY" dirty="0"/>
              <a:t>Presentación interactiva para trabajar con el sentido del oído en Educación Inicial</a:t>
            </a:r>
          </a:p>
        </p:txBody>
      </p:sp>
    </p:spTree>
    <p:extLst>
      <p:ext uri="{BB962C8B-B14F-4D97-AF65-F5344CB8AC3E}">
        <p14:creationId xmlns:p14="http://schemas.microsoft.com/office/powerpoint/2010/main" val="8926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A0434-6F04-44C0-9F63-8ADC5F95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Escucha los siguientes sonidos y descubre a cuál imagen corresponde</a:t>
            </a:r>
          </a:p>
        </p:txBody>
      </p:sp>
      <p:pic>
        <p:nvPicPr>
          <p:cNvPr id="9" name="perro recursostic">
            <a:hlinkClick r:id="" action="ppaction://media"/>
            <a:extLst>
              <a:ext uri="{FF2B5EF4-FFF2-40B4-BE49-F238E27FC236}">
                <a16:creationId xmlns:a16="http://schemas.microsoft.com/office/drawing/2014/main" id="{5C417203-A126-47E6-A241-8355A3DF4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67683" y="1996607"/>
            <a:ext cx="6096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2" name="balido de oveja">
            <a:hlinkClick r:id="" action="ppaction://media"/>
            <a:extLst>
              <a:ext uri="{FF2B5EF4-FFF2-40B4-BE49-F238E27FC236}">
                <a16:creationId xmlns:a16="http://schemas.microsoft.com/office/drawing/2014/main" id="{B60AECD8-9294-48A8-97B9-74A2296F5F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6972" y="1996607"/>
            <a:ext cx="609600" cy="609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</p:pic>
      <p:pic>
        <p:nvPicPr>
          <p:cNvPr id="14" name="Imagen 13" descr="Un grupo de ovejas en el pasto&#10;&#10;Descripción generada automáticamente">
            <a:extLst>
              <a:ext uri="{FF2B5EF4-FFF2-40B4-BE49-F238E27FC236}">
                <a16:creationId xmlns:a16="http://schemas.microsoft.com/office/drawing/2014/main" id="{FA92D2FB-32E2-4010-B838-4A200C6DE6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928291"/>
            <a:ext cx="2176272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Un perro acostado en el pasto&#10;&#10;Descripción generada automáticamente">
            <a:extLst>
              <a:ext uri="{FF2B5EF4-FFF2-40B4-BE49-F238E27FC236}">
                <a16:creationId xmlns:a16="http://schemas.microsoft.com/office/drawing/2014/main" id="{9867C11A-32B4-424C-A752-98B7ED72808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13285" r="3372"/>
          <a:stretch/>
        </p:blipFill>
        <p:spPr>
          <a:xfrm>
            <a:off x="2770981" y="3928291"/>
            <a:ext cx="2579749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illo">
            <a:hlinkClick r:id="" action="ppaction://media"/>
            <a:extLst>
              <a:ext uri="{FF2B5EF4-FFF2-40B4-BE49-F238E27FC236}">
                <a16:creationId xmlns:a16="http://schemas.microsoft.com/office/drawing/2014/main" id="{BA82120D-A5B1-4468-AB8D-CC1CB558D6A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26261" y="1996607"/>
            <a:ext cx="609600" cy="609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19" name="Imagen 18" descr="Un insecto con alas&#10;&#10;Descripción generada automáticamente">
            <a:extLst>
              <a:ext uri="{FF2B5EF4-FFF2-40B4-BE49-F238E27FC236}">
                <a16:creationId xmlns:a16="http://schemas.microsoft.com/office/drawing/2014/main" id="{950255B2-7036-4FAA-8DC1-B26CCB64D2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9"/>
          <a:stretch/>
        </p:blipFill>
        <p:spPr>
          <a:xfrm>
            <a:off x="8900160" y="3928291"/>
            <a:ext cx="3001554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vaca recursostic">
            <a:hlinkClick r:id="" action="ppaction://media"/>
            <a:extLst>
              <a:ext uri="{FF2B5EF4-FFF2-40B4-BE49-F238E27FC236}">
                <a16:creationId xmlns:a16="http://schemas.microsoft.com/office/drawing/2014/main" id="{46D6B807-EDE6-4CAB-A106-CC77304F1D9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55550" y="1996607"/>
            <a:ext cx="609600" cy="6096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</p:pic>
      <p:pic>
        <p:nvPicPr>
          <p:cNvPr id="22" name="Imagen 21" descr="Una vaca en el campo&#10;&#10;Descripción generada automáticamente">
            <a:extLst>
              <a:ext uri="{FF2B5EF4-FFF2-40B4-BE49-F238E27FC236}">
                <a16:creationId xmlns:a16="http://schemas.microsoft.com/office/drawing/2014/main" id="{686F1C4A-3AFC-477E-9446-F66CAC5E90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7610" b="4133"/>
          <a:stretch/>
        </p:blipFill>
        <p:spPr>
          <a:xfrm>
            <a:off x="5701044" y="3928292"/>
            <a:ext cx="3001554" cy="224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8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Panorámica</PresentationFormat>
  <Paragraphs>3</Paragraphs>
  <Slides>2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¡Juguemos escuchando!</vt:lpstr>
      <vt:lpstr>Escucha los siguientes sonidos y descubre a cuál imagen corresponde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¡Juguemos escuchando!</dc:title>
  <dc:creator>ANDREA ETCHARTEA</dc:creator>
  <cp:lastModifiedBy>ANDREA ETCHARTEA</cp:lastModifiedBy>
  <cp:revision>3</cp:revision>
  <dcterms:created xsi:type="dcterms:W3CDTF">2020-11-06T14:33:29Z</dcterms:created>
  <dcterms:modified xsi:type="dcterms:W3CDTF">2020-11-06T14:54:29Z</dcterms:modified>
</cp:coreProperties>
</file>