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8" r:id="rId1"/>
  </p:sldMasterIdLst>
  <p:sldIdLst>
    <p:sldId id="256" r:id="rId2"/>
    <p:sldId id="258" r:id="rId3"/>
    <p:sldId id="259" r:id="rId4"/>
    <p:sldId id="260" r:id="rId5"/>
    <p:sldId id="267" r:id="rId6"/>
    <p:sldId id="261" r:id="rId7"/>
    <p:sldId id="262" r:id="rId8"/>
    <p:sldId id="264" r:id="rId9"/>
    <p:sldId id="265" r:id="rId10"/>
    <p:sldId id="266" r:id="rId11"/>
    <p:sldId id="268" r:id="rId12"/>
    <p:sldId id="269" r:id="rId13"/>
    <p:sldId id="270" r:id="rId14"/>
    <p:sldId id="263" r:id="rId15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40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Title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01422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72637" y="1964267"/>
            <a:ext cx="6190414" cy="2421464"/>
          </a:xfrm>
        </p:spPr>
        <p:txBody>
          <a:bodyPr anchor="b">
            <a:normAutofit/>
          </a:bodyPr>
          <a:lstStyle>
            <a:lvl1pPr algn="r">
              <a:defRPr sz="4400">
                <a:effectLst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72637" y="4385734"/>
            <a:ext cx="6190414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15004" y="5870577"/>
            <a:ext cx="1313187" cy="377825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10/6/2020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72638" y="5870577"/>
            <a:ext cx="4259815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10742" y="5870577"/>
            <a:ext cx="452309" cy="3778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9419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19" y="0"/>
            <a:ext cx="9878483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1" y="4732865"/>
            <a:ext cx="8420100" cy="566738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90601" y="932112"/>
            <a:ext cx="7429500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1600"/>
            </a:lvl1pPr>
          </a:lstStyle>
          <a:p>
            <a:pPr marL="0" lvl="0" indent="0" algn="ctr">
              <a:buNone/>
            </a:pPr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1" y="5299603"/>
            <a:ext cx="84201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85851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19" y="0"/>
            <a:ext cx="9878483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4" y="609603"/>
            <a:ext cx="8420099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3" y="4343400"/>
            <a:ext cx="8420099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79408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19" y="0"/>
            <a:ext cx="9878483" cy="68580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8380451" y="2751671"/>
            <a:ext cx="49542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56946" y="718114"/>
            <a:ext cx="49542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952375" y="609603"/>
            <a:ext cx="7682238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71061" y="3352800"/>
            <a:ext cx="7449144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0788" y="4343400"/>
            <a:ext cx="84201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44377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19" y="0"/>
            <a:ext cx="9878483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2" y="3291648"/>
            <a:ext cx="8420101" cy="1468800"/>
          </a:xfrm>
        </p:spPr>
        <p:txBody>
          <a:bodyPr anchor="b">
            <a:normAutofit/>
          </a:bodyPr>
          <a:lstStyle>
            <a:lvl1pPr algn="l">
              <a:defRPr sz="28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4760448"/>
            <a:ext cx="8420102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9506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19" y="0"/>
            <a:ext cx="9878483" cy="68580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8380451" y="2751671"/>
            <a:ext cx="49542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56946" y="718114"/>
            <a:ext cx="49542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952375" y="609603"/>
            <a:ext cx="7682238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95301" y="3886200"/>
            <a:ext cx="8420101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1" y="4775200"/>
            <a:ext cx="84201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49105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19" y="0"/>
            <a:ext cx="9878483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144" y="609603"/>
            <a:ext cx="8420101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3144" y="3505200"/>
            <a:ext cx="842010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3143" y="4343400"/>
            <a:ext cx="8420101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3627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19" y="0"/>
            <a:ext cx="9878483" cy="685800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95300" y="609602"/>
            <a:ext cx="8420100" cy="1456267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89828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19" y="0"/>
            <a:ext cx="9878483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99060" y="609601"/>
            <a:ext cx="1816339" cy="5181601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609600"/>
            <a:ext cx="6489366" cy="5181600"/>
          </a:xfrm>
        </p:spPr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60272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19" y="0"/>
            <a:ext cx="9878483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76703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19" y="0"/>
            <a:ext cx="9878483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2" y="3308581"/>
            <a:ext cx="84201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1" y="4777381"/>
            <a:ext cx="842010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03065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19" y="0"/>
            <a:ext cx="9878483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1" y="2142068"/>
            <a:ext cx="4130802" cy="3649134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84599" y="2142069"/>
            <a:ext cx="4130802" cy="3649133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19500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19" y="0"/>
            <a:ext cx="9878483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5437" y="2218267"/>
            <a:ext cx="383565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870201"/>
            <a:ext cx="4130802" cy="2920998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3713" y="2218267"/>
            <a:ext cx="381168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84598" y="2870201"/>
            <a:ext cx="4130802" cy="2920998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10/6/2020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6598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19" y="0"/>
            <a:ext cx="9878483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1" y="609602"/>
            <a:ext cx="8420100" cy="1456267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22344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19" y="0"/>
            <a:ext cx="9878483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10/6/2020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17853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19" y="0"/>
            <a:ext cx="9878483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194" y="1557868"/>
            <a:ext cx="3101486" cy="1439332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06656" y="609601"/>
            <a:ext cx="5013640" cy="5181600"/>
          </a:xfrm>
        </p:spPr>
        <p:txBody>
          <a:bodyPr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0194" y="2997201"/>
            <a:ext cx="3101486" cy="184573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8029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19" y="0"/>
            <a:ext cx="9878483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639" y="1735672"/>
            <a:ext cx="4438638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48300" y="914400"/>
            <a:ext cx="3467100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1600" dirty="0"/>
            </a:lvl1pPr>
          </a:lstStyle>
          <a:p>
            <a:pPr marL="0" lvl="0" indent="0" algn="ctr">
              <a:buNone/>
            </a:pPr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0639" y="3107272"/>
            <a:ext cx="4438638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43209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5300" y="609602"/>
            <a:ext cx="8420100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2142069"/>
            <a:ext cx="8420100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067355" y="5870577"/>
            <a:ext cx="131318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10/6/2020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95300" y="5870577"/>
            <a:ext cx="6489504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63092" y="5870577"/>
            <a:ext cx="45230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200304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  <p:sldLayoutId id="2147483681" r:id="rId13"/>
    <p:sldLayoutId id="2147483682" r:id="rId14"/>
    <p:sldLayoutId id="2147483683" r:id="rId15"/>
    <p:sldLayoutId id="2147483684" r:id="rId16"/>
    <p:sldLayoutId id="214748368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/>
          <a:srcRect l="18686" t="18306" r="63620" b="27873"/>
          <a:stretch/>
        </p:blipFill>
        <p:spPr>
          <a:xfrm>
            <a:off x="847163" y="559812"/>
            <a:ext cx="7893425" cy="542412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028886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3"/>
          <a:srcRect l="11810" t="68108" r="70543" b="16681"/>
          <a:stretch/>
        </p:blipFill>
        <p:spPr>
          <a:xfrm>
            <a:off x="0" y="457200"/>
            <a:ext cx="6508376" cy="1627094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4"/>
          <a:srcRect l="21856" t="15473" r="42442" b="27304"/>
          <a:stretch/>
        </p:blipFill>
        <p:spPr>
          <a:xfrm>
            <a:off x="6369423" y="766483"/>
            <a:ext cx="3536577" cy="3186953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5"/>
          <a:srcRect l="12217" t="21026" r="37421" b="20786"/>
          <a:stretch/>
        </p:blipFill>
        <p:spPr>
          <a:xfrm>
            <a:off x="174812" y="2333065"/>
            <a:ext cx="6220548" cy="4040841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365695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3"/>
          <a:srcRect l="6788" t="26338" r="31719" b="6781"/>
          <a:stretch/>
        </p:blipFill>
        <p:spPr>
          <a:xfrm>
            <a:off x="0" y="1896035"/>
            <a:ext cx="9906000" cy="3926541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4"/>
          <a:srcRect l="36244" t="61060" r="35113" b="33427"/>
          <a:stretch/>
        </p:blipFill>
        <p:spPr>
          <a:xfrm>
            <a:off x="0" y="823994"/>
            <a:ext cx="9906000" cy="1072041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0" y="5971707"/>
            <a:ext cx="472558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UY" sz="3200" b="1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>Animaciones con ejemplos</a:t>
            </a:r>
            <a:endParaRPr lang="es-UY" sz="3200" b="1" dirty="0">
              <a:solidFill>
                <a:schemeClr val="bg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2284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3"/>
          <a:srcRect l="33392" t="66418" r="23440" b="26580"/>
          <a:stretch/>
        </p:blipFill>
        <p:spPr>
          <a:xfrm>
            <a:off x="0" y="823993"/>
            <a:ext cx="9906000" cy="910677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4"/>
          <a:srcRect l="17240" t="19819" r="14480" b="28753"/>
          <a:stretch/>
        </p:blipFill>
        <p:spPr>
          <a:xfrm>
            <a:off x="0" y="1734670"/>
            <a:ext cx="9906000" cy="3997386"/>
          </a:xfrm>
          <a:prstGeom prst="rect">
            <a:avLst/>
          </a:prstGeom>
        </p:spPr>
      </p:pic>
      <p:sp>
        <p:nvSpPr>
          <p:cNvPr id="6" name="Elipse 5"/>
          <p:cNvSpPr/>
          <p:nvPr/>
        </p:nvSpPr>
        <p:spPr>
          <a:xfrm>
            <a:off x="2770094" y="4840941"/>
            <a:ext cx="5257800" cy="874059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Y"/>
          </a:p>
        </p:txBody>
      </p:sp>
      <p:sp>
        <p:nvSpPr>
          <p:cNvPr id="7" name="Rectángulo 6"/>
          <p:cNvSpPr/>
          <p:nvPr/>
        </p:nvSpPr>
        <p:spPr>
          <a:xfrm>
            <a:off x="810" y="5944813"/>
            <a:ext cx="524945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UY" sz="2800" b="1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>Sugerencias de sitios relacionados</a:t>
            </a:r>
            <a:endParaRPr lang="es-UY" sz="2800" b="1" dirty="0">
              <a:solidFill>
                <a:schemeClr val="bg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1980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3"/>
          <a:srcRect l="2442" t="18612" r="3349" b="7506"/>
          <a:stretch/>
        </p:blipFill>
        <p:spPr>
          <a:xfrm>
            <a:off x="0" y="806824"/>
            <a:ext cx="9911711" cy="4787151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0" y="5745487"/>
            <a:ext cx="574869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UY" sz="3600" b="1" dirty="0">
                <a:solidFill>
                  <a:schemeClr val="bg1">
                    <a:lumMod val="65000"/>
                    <a:lumOff val="35000"/>
                  </a:schemeClr>
                </a:solidFill>
              </a:rPr>
              <a:t>http://www.redayneto.com/</a:t>
            </a:r>
          </a:p>
        </p:txBody>
      </p:sp>
    </p:spTree>
    <p:extLst>
      <p:ext uri="{BB962C8B-B14F-4D97-AF65-F5344CB8AC3E}">
        <p14:creationId xmlns:p14="http://schemas.microsoft.com/office/powerpoint/2010/main" val="495694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3106270" y="2581835"/>
            <a:ext cx="3630706" cy="156966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UY" sz="3200" b="1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>Octubre 2020</a:t>
            </a:r>
          </a:p>
          <a:p>
            <a:pPr algn="ctr"/>
            <a:r>
              <a:rPr lang="es-UY" sz="3200" b="1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>C.E.I.P.</a:t>
            </a:r>
          </a:p>
          <a:p>
            <a:pPr algn="ctr"/>
            <a:endParaRPr lang="es-UY" sz="3200" b="1" dirty="0">
              <a:solidFill>
                <a:schemeClr val="bg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7182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3"/>
          <a:srcRect l="-679" t="17647" r="225" b="10162"/>
          <a:stretch/>
        </p:blipFill>
        <p:spPr>
          <a:xfrm>
            <a:off x="-94128" y="806822"/>
            <a:ext cx="9950822" cy="5015753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-13447" y="6014428"/>
            <a:ext cx="61323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UY" sz="2800" b="1" dirty="0">
                <a:solidFill>
                  <a:schemeClr val="bg1">
                    <a:lumMod val="65000"/>
                    <a:lumOff val="35000"/>
                  </a:schemeClr>
                </a:solidFill>
              </a:rPr>
              <a:t>http://www.cuidatuimagenonline.com/</a:t>
            </a:r>
          </a:p>
        </p:txBody>
      </p:sp>
      <p:sp>
        <p:nvSpPr>
          <p:cNvPr id="4" name="Rectángulo 3"/>
          <p:cNvSpPr/>
          <p:nvPr/>
        </p:nvSpPr>
        <p:spPr>
          <a:xfrm>
            <a:off x="0" y="364284"/>
            <a:ext cx="27692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UY" sz="2800" b="1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>Pantalla principal</a:t>
            </a:r>
            <a:endParaRPr lang="es-UY" sz="2800" b="1" dirty="0">
              <a:solidFill>
                <a:schemeClr val="bg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6405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3"/>
          <a:srcRect l="36244" t="53863" r="22488" b="38411"/>
          <a:stretch/>
        </p:blipFill>
        <p:spPr>
          <a:xfrm>
            <a:off x="1" y="900952"/>
            <a:ext cx="9581026" cy="1008529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4"/>
          <a:srcRect l="23620" t="18612" r="47059" b="23924"/>
          <a:stretch/>
        </p:blipFill>
        <p:spPr>
          <a:xfrm>
            <a:off x="40341" y="2770094"/>
            <a:ext cx="2724896" cy="3002433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5"/>
          <a:srcRect l="13438" t="21026" r="39594" b="12335"/>
          <a:stretch/>
        </p:blipFill>
        <p:spPr>
          <a:xfrm>
            <a:off x="3049644" y="2749054"/>
            <a:ext cx="3792891" cy="3025543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6"/>
          <a:srcRect l="19412" t="12576" r="40407" b="8471"/>
          <a:stretch/>
        </p:blipFill>
        <p:spPr>
          <a:xfrm>
            <a:off x="7167283" y="2749054"/>
            <a:ext cx="2738718" cy="3025543"/>
          </a:xfrm>
          <a:prstGeom prst="rect">
            <a:avLst/>
          </a:prstGeom>
        </p:spPr>
      </p:pic>
      <p:sp>
        <p:nvSpPr>
          <p:cNvPr id="7" name="Flecha curvada hacia abajo 6"/>
          <p:cNvSpPr/>
          <p:nvPr/>
        </p:nvSpPr>
        <p:spPr>
          <a:xfrm>
            <a:off x="1129553" y="2084294"/>
            <a:ext cx="2649071" cy="664760"/>
          </a:xfrm>
          <a:prstGeom prst="curvedDown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Y">
              <a:solidFill>
                <a:schemeClr val="tx1"/>
              </a:solidFill>
            </a:endParaRPr>
          </a:p>
        </p:txBody>
      </p:sp>
      <p:sp>
        <p:nvSpPr>
          <p:cNvPr id="8" name="Flecha curvada hacia abajo 7"/>
          <p:cNvSpPr/>
          <p:nvPr/>
        </p:nvSpPr>
        <p:spPr>
          <a:xfrm>
            <a:off x="5842747" y="2084294"/>
            <a:ext cx="2649071" cy="664760"/>
          </a:xfrm>
          <a:prstGeom prst="curvedDown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Y">
              <a:solidFill>
                <a:schemeClr val="tx1"/>
              </a:solidFill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75825" y="5944814"/>
            <a:ext cx="535133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UY" sz="3600" b="1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>Pasos para jugar al PRIVIAL</a:t>
            </a:r>
            <a:endParaRPr lang="es-UY" sz="3600" b="1" dirty="0">
              <a:solidFill>
                <a:schemeClr val="bg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0601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3"/>
          <a:srcRect l="11811" t="12576" r="40000" b="8471"/>
          <a:stretch/>
        </p:blipFill>
        <p:spPr>
          <a:xfrm>
            <a:off x="0" y="833717"/>
            <a:ext cx="9906000" cy="4817791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107577" y="5783449"/>
            <a:ext cx="389472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UY" sz="2800" b="1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>Elección del tema a jugar</a:t>
            </a:r>
            <a:endParaRPr lang="es-UY" sz="2800" b="1" dirty="0">
              <a:solidFill>
                <a:schemeClr val="bg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4275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3"/>
          <a:srcRect l="5701" t="9678" r="28461" b="6540"/>
          <a:stretch/>
        </p:blipFill>
        <p:spPr>
          <a:xfrm>
            <a:off x="0" y="779930"/>
            <a:ext cx="9906000" cy="4787152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0" y="5567082"/>
            <a:ext cx="5636351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UY" sz="2800" b="1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>Panel de juego. </a:t>
            </a:r>
          </a:p>
          <a:p>
            <a:r>
              <a:rPr lang="es-UY" sz="2800" b="1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>Pueden participar hasta 4 jugadores.</a:t>
            </a:r>
            <a:endParaRPr lang="es-UY" sz="2800" b="1" dirty="0">
              <a:solidFill>
                <a:schemeClr val="bg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9341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3"/>
          <a:srcRect l="11403" t="42407" r="64706" b="46170"/>
          <a:stretch/>
        </p:blipFill>
        <p:spPr>
          <a:xfrm>
            <a:off x="0" y="462579"/>
            <a:ext cx="6494929" cy="1746050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4"/>
          <a:srcRect l="27013" t="15956" r="42580" b="28512"/>
          <a:stretch/>
        </p:blipFill>
        <p:spPr>
          <a:xfrm>
            <a:off x="6487872" y="806825"/>
            <a:ext cx="3418127" cy="3509682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5"/>
          <a:srcRect l="12897" t="20889" r="37420" b="21216"/>
          <a:stretch/>
        </p:blipFill>
        <p:spPr>
          <a:xfrm>
            <a:off x="188258" y="2349305"/>
            <a:ext cx="6312969" cy="4135901"/>
          </a:xfrm>
          <a:prstGeom prst="ellipse">
            <a:avLst/>
          </a:prstGeom>
          <a:ln w="190500" cap="rnd">
            <a:solidFill>
              <a:schemeClr val="tx1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4154689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3"/>
          <a:srcRect l="38416" t="42515" r="38914" b="45654"/>
          <a:stretch/>
        </p:blipFill>
        <p:spPr>
          <a:xfrm>
            <a:off x="0" y="457199"/>
            <a:ext cx="6508376" cy="1600201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79751" y="748247"/>
            <a:ext cx="3426249" cy="2914141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5"/>
          <a:srcRect l="12896" t="20302" r="37556" b="20543"/>
          <a:stretch/>
        </p:blipFill>
        <p:spPr>
          <a:xfrm>
            <a:off x="188260" y="2205317"/>
            <a:ext cx="6290480" cy="4222377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494296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3"/>
          <a:srcRect l="13890" t="54446" r="63483" b="30993"/>
          <a:stretch/>
        </p:blipFill>
        <p:spPr>
          <a:xfrm>
            <a:off x="0" y="457202"/>
            <a:ext cx="6501619" cy="1452280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4"/>
          <a:srcRect l="18597" t="25614" r="42851" b="27063"/>
          <a:stretch/>
        </p:blipFill>
        <p:spPr>
          <a:xfrm>
            <a:off x="6501619" y="820271"/>
            <a:ext cx="3404381" cy="2635624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5"/>
          <a:srcRect l="13032" t="20785" r="37963" b="20544"/>
          <a:stretch/>
        </p:blipFill>
        <p:spPr>
          <a:xfrm>
            <a:off x="295836" y="2017059"/>
            <a:ext cx="6232793" cy="4195482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337478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3"/>
          <a:srcRect l="38697" t="54022" r="43299" b="29841"/>
          <a:stretch/>
        </p:blipFill>
        <p:spPr>
          <a:xfrm>
            <a:off x="0" y="485128"/>
            <a:ext cx="6481482" cy="1679848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4"/>
          <a:srcRect l="19412" t="26338" r="42579" b="33582"/>
          <a:stretch/>
        </p:blipFill>
        <p:spPr>
          <a:xfrm>
            <a:off x="6481482" y="753034"/>
            <a:ext cx="3424518" cy="2232213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5"/>
          <a:srcRect l="12218" t="20786" r="37285" b="20300"/>
          <a:stretch/>
        </p:blipFill>
        <p:spPr>
          <a:xfrm>
            <a:off x="537882" y="2259107"/>
            <a:ext cx="6145306" cy="4030792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701350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04C7E"/>
      </a:dk2>
      <a:lt2>
        <a:srgbClr val="EBEBEB"/>
      </a:lt2>
      <a:accent1>
        <a:srgbClr val="94CE67"/>
      </a:accent1>
      <a:accent2>
        <a:srgbClr val="49D1CD"/>
      </a:accent2>
      <a:accent3>
        <a:srgbClr val="61A5D6"/>
      </a:accent3>
      <a:accent4>
        <a:srgbClr val="9D8CD3"/>
      </a:accent4>
      <a:accent5>
        <a:srgbClr val="E45C8A"/>
      </a:accent5>
      <a:accent6>
        <a:srgbClr val="F98C61"/>
      </a:accent6>
      <a:hlink>
        <a:srgbClr val="AAF172"/>
      </a:hlink>
      <a:folHlink>
        <a:srgbClr val="E7F19A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E44E6A2F-09CD-4BE0-B42D-107FF03CEED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TM03457452[[fn=Celestial]]</Template>
  <TotalTime>96</TotalTime>
  <Words>41</Words>
  <Application>Microsoft Office PowerPoint</Application>
  <PresentationFormat>A4 (210 x 297 mm)</PresentationFormat>
  <Paragraphs>11</Paragraphs>
  <Slides>14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Celestial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Elida Valejo</dc:creator>
  <cp:lastModifiedBy>Elida Valejo</cp:lastModifiedBy>
  <cp:revision>10</cp:revision>
  <dcterms:created xsi:type="dcterms:W3CDTF">2020-10-06T13:34:35Z</dcterms:created>
  <dcterms:modified xsi:type="dcterms:W3CDTF">2020-10-06T15:11:08Z</dcterms:modified>
</cp:coreProperties>
</file>