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65" r:id="rId5"/>
    <p:sldId id="266" r:id="rId6"/>
    <p:sldId id="261" r:id="rId7"/>
    <p:sldId id="264" r:id="rId8"/>
    <p:sldId id="260" r:id="rId9"/>
    <p:sldId id="262" r:id="rId10"/>
    <p:sldId id="263" r:id="rId11"/>
    <p:sldId id="259" r:id="rId12"/>
    <p:sldId id="267" r:id="rId13"/>
  </p:sldIdLst>
  <p:sldSz cx="10080625" cy="7559675"/>
  <p:notesSz cx="7559675" cy="10691813"/>
  <p:defaultTextStyle>
    <a:defPPr>
      <a:defRPr lang="es-UY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7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9A6A94E-801F-4436-9F92-FCC21B7807BF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>
            <a:lvl1pPr eaLnBrk="1" fontAlgn="auto">
              <a:spcBef>
                <a:spcPts val="0"/>
              </a:spcBef>
              <a:spcAft>
                <a:spcPts val="0"/>
              </a:spcAft>
              <a:defRPr sz="1400">
                <a:latin typeface="Liberation Sans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/>
            </a:pPr>
            <a:endParaRPr lang="es-UY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5BF6F1F-2995-4D3F-9AA4-1589B96130B5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>
            <a:lvl1pPr algn="r" eaLnBrk="1" fontAlgn="auto">
              <a:spcBef>
                <a:spcPts val="0"/>
              </a:spcBef>
              <a:spcAft>
                <a:spcPts val="0"/>
              </a:spcAft>
              <a:defRPr sz="1400">
                <a:latin typeface="Liberation Sans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/>
            </a:pPr>
            <a:endParaRPr lang="es-UY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86FBDC-2BC0-4412-8E06-441658215DEB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>
            <a:lvl1pPr eaLnBrk="1" fontAlgn="auto">
              <a:spcBef>
                <a:spcPts val="0"/>
              </a:spcBef>
              <a:spcAft>
                <a:spcPts val="0"/>
              </a:spcAft>
              <a:defRPr sz="1400">
                <a:latin typeface="Liberation Sans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/>
            </a:pPr>
            <a:endParaRPr lang="es-UY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40A8F91-DE18-41E0-B186-A5F486A61904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>
            <a:lvl1pPr algn="r" eaLnBrk="1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 sz="1400"/>
            </a:pPr>
            <a:fld id="{39AFA744-74A4-432A-8537-B3E900DFC9D9}" type="slidenum">
              <a:rPr/>
              <a:pPr>
                <a:defRPr sz="1400"/>
              </a:pPr>
              <a:t>‹Nº›</a:t>
            </a:fld>
            <a:endParaRPr lang="es-UY"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arcador de imagen de diapositiva 1">
            <a:extLst>
              <a:ext uri="{FF2B5EF4-FFF2-40B4-BE49-F238E27FC236}">
                <a16:creationId xmlns:a16="http://schemas.microsoft.com/office/drawing/2014/main" id="{1B69614F-DE71-4555-8C7B-54EB52B54DC9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0262AEF-8EFC-4346-8942-E7F1839898FB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endParaRPr lang="es-UY" noProof="0"/>
          </a:p>
        </p:txBody>
      </p:sp>
      <p:sp>
        <p:nvSpPr>
          <p:cNvPr id="4" name="Marcador de encabezado 3">
            <a:extLst>
              <a:ext uri="{FF2B5EF4-FFF2-40B4-BE49-F238E27FC236}">
                <a16:creationId xmlns:a16="http://schemas.microsoft.com/office/drawing/2014/main" id="{37FD45CC-15FB-46D1-A33A-8DC9E8FB378D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s-UY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618541-B902-4406-8733-C289EAD6EE21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s-UY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A26B3E-E608-4FE8-9F6E-A47826B2BBE0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s-UY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104E59-C7CD-44D5-AD9C-C21479E38CA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s-UY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>
              <a:defRPr/>
            </a:pPr>
            <a:fld id="{57200BB4-4A20-4455-8916-5FA53C51F1D8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5900" indent="-215900" algn="l" rtl="0" eaLnBrk="0" fontAlgn="base" hangingPunct="0">
      <a:spcBef>
        <a:spcPct val="30000"/>
      </a:spcBef>
      <a:spcAft>
        <a:spcPct val="0"/>
      </a:spcAft>
      <a:defRPr lang="es-UY" sz="2000" kern="1200">
        <a:solidFill>
          <a:schemeClr val="tx1"/>
        </a:solidFill>
        <a:latin typeface="Liberation Sans" pitchFamily="18"/>
        <a:ea typeface="Microsoft YaHei" pitchFamily="2"/>
        <a:cs typeface="Mangal" pitchFamily="2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anose="020B0503020204020204" pitchFamily="34" charset="-122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anose="020B0503020204020204" pitchFamily="34" charset="-122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anose="020B0503020204020204" pitchFamily="34" charset="-122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número de diapositiva 6">
            <a:extLst>
              <a:ext uri="{FF2B5EF4-FFF2-40B4-BE49-F238E27FC236}">
                <a16:creationId xmlns:a16="http://schemas.microsoft.com/office/drawing/2014/main" id="{B90E4A63-DF7A-4410-9AD2-08B320AA57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2000">
                <a:solidFill>
                  <a:schemeClr val="tx1"/>
                </a:solidFill>
                <a:latin typeface="Liberation Sans"/>
                <a:ea typeface="Microsoft YaHei" panose="020B0503020204020204" pitchFamily="34" charset="-122"/>
                <a:cs typeface="Mangal" panose="02040503050203030202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9BA21D-D1F9-45BA-ADA7-D120564DE080}" type="slidenum">
              <a:rPr altLang="es-UY" sz="1400" smtClean="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altLang="es-UY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6147" name="Marcador de imagen de diapositiva 1">
            <a:extLst>
              <a:ext uri="{FF2B5EF4-FFF2-40B4-BE49-F238E27FC236}">
                <a16:creationId xmlns:a16="http://schemas.microsoft.com/office/drawing/2014/main" id="{972F64C0-0F90-4DE2-9569-C4B619EAA2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6148" name="Marcador de notas 2">
            <a:extLst>
              <a:ext uri="{FF2B5EF4-FFF2-40B4-BE49-F238E27FC236}">
                <a16:creationId xmlns:a16="http://schemas.microsoft.com/office/drawing/2014/main" id="{12DBD9B7-754E-40B0-8E29-F936D220DC2A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es-UY">
              <a:solidFill>
                <a:srgbClr val="000000"/>
              </a:solidFill>
              <a:latin typeface="Liberation Sans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arcador de número de diapositiva 6">
            <a:extLst>
              <a:ext uri="{FF2B5EF4-FFF2-40B4-BE49-F238E27FC236}">
                <a16:creationId xmlns:a16="http://schemas.microsoft.com/office/drawing/2014/main" id="{735B0D61-D960-47B9-8E6A-1FAD7CAC7B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2000">
                <a:solidFill>
                  <a:schemeClr val="tx1"/>
                </a:solidFill>
                <a:latin typeface="Liberation Sans"/>
                <a:ea typeface="Microsoft YaHei" panose="020B0503020204020204" pitchFamily="34" charset="-122"/>
                <a:cs typeface="Mangal" panose="02040503050203030202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E83BB8-B881-4F1C-8BD8-586E6D30BC71}" type="slidenum">
              <a:rPr altLang="es-UY" sz="1400" smtClean="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altLang="es-UY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8195" name="Marcador de imagen de diapositiva 1">
            <a:extLst>
              <a:ext uri="{FF2B5EF4-FFF2-40B4-BE49-F238E27FC236}">
                <a16:creationId xmlns:a16="http://schemas.microsoft.com/office/drawing/2014/main" id="{E8CBF579-7177-4043-85E5-74538B185B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8196" name="Marcador de notas 2">
            <a:extLst>
              <a:ext uri="{FF2B5EF4-FFF2-40B4-BE49-F238E27FC236}">
                <a16:creationId xmlns:a16="http://schemas.microsoft.com/office/drawing/2014/main" id="{63DF5DDC-33AF-4827-A4B4-87826389C8B4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es-UY">
              <a:solidFill>
                <a:srgbClr val="000000"/>
              </a:solidFill>
              <a:latin typeface="Liberation Sans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Marcador de número de diapositiva 6">
            <a:extLst>
              <a:ext uri="{FF2B5EF4-FFF2-40B4-BE49-F238E27FC236}">
                <a16:creationId xmlns:a16="http://schemas.microsoft.com/office/drawing/2014/main" id="{705F2CED-B3EA-4659-B947-F519E343F1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2000">
                <a:solidFill>
                  <a:schemeClr val="tx1"/>
                </a:solidFill>
                <a:latin typeface="Liberation Sans"/>
                <a:ea typeface="Microsoft YaHei" panose="020B0503020204020204" pitchFamily="34" charset="-122"/>
                <a:cs typeface="Mangal" panose="02040503050203030202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E56333-3F08-465F-B550-A37AF031371D}" type="slidenum">
              <a:rPr altLang="es-UY" sz="1400" smtClean="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altLang="es-UY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10243" name="Marcador de imagen de diapositiva 1">
            <a:extLst>
              <a:ext uri="{FF2B5EF4-FFF2-40B4-BE49-F238E27FC236}">
                <a16:creationId xmlns:a16="http://schemas.microsoft.com/office/drawing/2014/main" id="{AE0B7D58-E5B9-45BF-A190-3883C74F61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10244" name="Marcador de notas 2">
            <a:extLst>
              <a:ext uri="{FF2B5EF4-FFF2-40B4-BE49-F238E27FC236}">
                <a16:creationId xmlns:a16="http://schemas.microsoft.com/office/drawing/2014/main" id="{12086BC0-76F1-4C42-B395-3BCAE202BB7D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es-UY">
              <a:solidFill>
                <a:srgbClr val="000000"/>
              </a:solidFill>
              <a:latin typeface="Liberation Sans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Marcador de número de diapositiva 6">
            <a:extLst>
              <a:ext uri="{FF2B5EF4-FFF2-40B4-BE49-F238E27FC236}">
                <a16:creationId xmlns:a16="http://schemas.microsoft.com/office/drawing/2014/main" id="{56FAF2EA-9530-4D9B-AD25-41F00CBCD8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2000">
                <a:solidFill>
                  <a:schemeClr val="tx1"/>
                </a:solidFill>
                <a:latin typeface="Liberation Sans"/>
                <a:ea typeface="Microsoft YaHei" panose="020B0503020204020204" pitchFamily="34" charset="-122"/>
                <a:cs typeface="Mangal" panose="02040503050203030202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03DA5D-663F-4EE0-9C21-9389B40F9E7F}" type="slidenum">
              <a:rPr altLang="es-UY" sz="1400" smtClean="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altLang="es-UY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12291" name="Marcador de imagen de diapositiva 1">
            <a:extLst>
              <a:ext uri="{FF2B5EF4-FFF2-40B4-BE49-F238E27FC236}">
                <a16:creationId xmlns:a16="http://schemas.microsoft.com/office/drawing/2014/main" id="{9E0767E5-E424-4D22-90A8-B93356F8C7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12292" name="Marcador de notas 2">
            <a:extLst>
              <a:ext uri="{FF2B5EF4-FFF2-40B4-BE49-F238E27FC236}">
                <a16:creationId xmlns:a16="http://schemas.microsoft.com/office/drawing/2014/main" id="{49B0538A-C582-46CC-AD46-123EDC25FE89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es-UY">
              <a:solidFill>
                <a:srgbClr val="000000"/>
              </a:solidFill>
              <a:latin typeface="Liberation Sans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Marcador de número de diapositiva 6">
            <a:extLst>
              <a:ext uri="{FF2B5EF4-FFF2-40B4-BE49-F238E27FC236}">
                <a16:creationId xmlns:a16="http://schemas.microsoft.com/office/drawing/2014/main" id="{1806E377-CB44-4E42-ABCA-77C16E3366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2000">
                <a:solidFill>
                  <a:schemeClr val="tx1"/>
                </a:solidFill>
                <a:latin typeface="Liberation Sans"/>
                <a:ea typeface="Microsoft YaHei" panose="020B0503020204020204" pitchFamily="34" charset="-122"/>
                <a:cs typeface="Mangal" panose="02040503050203030202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D08531-2B02-43BD-92AC-DB4E16BF2CBD}" type="slidenum">
              <a:rPr altLang="es-UY" sz="1400" smtClean="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altLang="es-UY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14339" name="Marcador de imagen de diapositiva 1">
            <a:extLst>
              <a:ext uri="{FF2B5EF4-FFF2-40B4-BE49-F238E27FC236}">
                <a16:creationId xmlns:a16="http://schemas.microsoft.com/office/drawing/2014/main" id="{60F38BD8-3DC6-452D-81C8-4165C8AA3B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14340" name="Marcador de notas 2">
            <a:extLst>
              <a:ext uri="{FF2B5EF4-FFF2-40B4-BE49-F238E27FC236}">
                <a16:creationId xmlns:a16="http://schemas.microsoft.com/office/drawing/2014/main" id="{43DB0377-912E-4E78-AB5A-6A62B9854817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es-UY">
              <a:solidFill>
                <a:srgbClr val="000000"/>
              </a:solidFill>
              <a:latin typeface="Liberation Sans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número de diapositiva 6">
            <a:extLst>
              <a:ext uri="{FF2B5EF4-FFF2-40B4-BE49-F238E27FC236}">
                <a16:creationId xmlns:a16="http://schemas.microsoft.com/office/drawing/2014/main" id="{7774A1D6-0576-4BBE-82E8-F983246FD2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2000">
                <a:solidFill>
                  <a:schemeClr val="tx1"/>
                </a:solidFill>
                <a:latin typeface="Liberation Sans"/>
                <a:ea typeface="Microsoft YaHei" panose="020B0503020204020204" pitchFamily="34" charset="-122"/>
                <a:cs typeface="Mangal" panose="02040503050203030202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D9A3EF-23A6-4A5E-B6B7-E779BEB52C18}" type="slidenum">
              <a:rPr altLang="es-UY" sz="1400" smtClean="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altLang="es-UY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16387" name="Marcador de imagen de diapositiva 1">
            <a:extLst>
              <a:ext uri="{FF2B5EF4-FFF2-40B4-BE49-F238E27FC236}">
                <a16:creationId xmlns:a16="http://schemas.microsoft.com/office/drawing/2014/main" id="{2CB282B4-1D70-4EEA-B307-52F269C31D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16388" name="Marcador de notas 2">
            <a:extLst>
              <a:ext uri="{FF2B5EF4-FFF2-40B4-BE49-F238E27FC236}">
                <a16:creationId xmlns:a16="http://schemas.microsoft.com/office/drawing/2014/main" id="{8259593D-9BCA-4C2C-8DC4-93460CCF2A77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es-UY">
              <a:solidFill>
                <a:srgbClr val="000000"/>
              </a:solidFill>
              <a:latin typeface="Liberation Sans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número de diapositiva 6">
            <a:extLst>
              <a:ext uri="{FF2B5EF4-FFF2-40B4-BE49-F238E27FC236}">
                <a16:creationId xmlns:a16="http://schemas.microsoft.com/office/drawing/2014/main" id="{E24C12BC-5A78-4364-B647-551E0497FF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2000">
                <a:solidFill>
                  <a:schemeClr val="tx1"/>
                </a:solidFill>
                <a:latin typeface="Liberation Sans"/>
                <a:ea typeface="Microsoft YaHei" panose="020B0503020204020204" pitchFamily="34" charset="-122"/>
                <a:cs typeface="Mangal" panose="02040503050203030202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D887CC7-A78F-436A-9176-CF65BE2AF114}" type="slidenum">
              <a:rPr altLang="es-UY" sz="1400" smtClean="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altLang="es-UY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19459" name="Marcador de imagen de diapositiva 1">
            <a:extLst>
              <a:ext uri="{FF2B5EF4-FFF2-40B4-BE49-F238E27FC236}">
                <a16:creationId xmlns:a16="http://schemas.microsoft.com/office/drawing/2014/main" id="{A388BD63-CAE0-498E-8C9B-CFB7D7D41C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19460" name="Marcador de notas 2">
            <a:extLst>
              <a:ext uri="{FF2B5EF4-FFF2-40B4-BE49-F238E27FC236}">
                <a16:creationId xmlns:a16="http://schemas.microsoft.com/office/drawing/2014/main" id="{C487007D-6071-4658-A200-2E75FE37974F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es-UY">
              <a:solidFill>
                <a:srgbClr val="000000"/>
              </a:solidFill>
              <a:latin typeface="Liberation Sans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número de diapositiva 6">
            <a:extLst>
              <a:ext uri="{FF2B5EF4-FFF2-40B4-BE49-F238E27FC236}">
                <a16:creationId xmlns:a16="http://schemas.microsoft.com/office/drawing/2014/main" id="{156D3BB7-E9FF-48FF-B0D4-C98817B15B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2000">
                <a:solidFill>
                  <a:schemeClr val="tx1"/>
                </a:solidFill>
                <a:latin typeface="Liberation Sans"/>
                <a:ea typeface="Microsoft YaHei" panose="020B0503020204020204" pitchFamily="34" charset="-122"/>
                <a:cs typeface="Mangal" panose="02040503050203030202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B508CA-0A0F-43AD-93C6-BFE13DDE332E}" type="slidenum">
              <a:rPr altLang="es-UY" sz="1400" smtClean="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altLang="es-UY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21507" name="Marcador de imagen de diapositiva 1">
            <a:extLst>
              <a:ext uri="{FF2B5EF4-FFF2-40B4-BE49-F238E27FC236}">
                <a16:creationId xmlns:a16="http://schemas.microsoft.com/office/drawing/2014/main" id="{DF79F598-C85E-48E5-B4E8-70B3CFFE7B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21508" name="Marcador de notas 2">
            <a:extLst>
              <a:ext uri="{FF2B5EF4-FFF2-40B4-BE49-F238E27FC236}">
                <a16:creationId xmlns:a16="http://schemas.microsoft.com/office/drawing/2014/main" id="{93BB1FE9-FB08-4EFE-9582-2FB2A27BB55C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es-UY">
              <a:solidFill>
                <a:srgbClr val="000000"/>
              </a:solidFill>
              <a:latin typeface="Liberation Sans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número de diapositiva 6">
            <a:extLst>
              <a:ext uri="{FF2B5EF4-FFF2-40B4-BE49-F238E27FC236}">
                <a16:creationId xmlns:a16="http://schemas.microsoft.com/office/drawing/2014/main" id="{F145B457-B809-4B18-BCAA-2C63F9A9EC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2000">
                <a:solidFill>
                  <a:schemeClr val="tx1"/>
                </a:solidFill>
                <a:latin typeface="Liberation Sans"/>
                <a:ea typeface="Microsoft YaHei" panose="020B0503020204020204" pitchFamily="34" charset="-122"/>
                <a:cs typeface="Mangal" panose="02040503050203030202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AB1E44-BE5B-422C-BA70-0D39FE22622A}" type="slidenum">
              <a:rPr altLang="es-UY" sz="1400" smtClean="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altLang="es-UY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24579" name="Marcador de imagen de diapositiva 1">
            <a:extLst>
              <a:ext uri="{FF2B5EF4-FFF2-40B4-BE49-F238E27FC236}">
                <a16:creationId xmlns:a16="http://schemas.microsoft.com/office/drawing/2014/main" id="{9587A655-19E9-43A6-872D-A846060081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24580" name="Marcador de notas 2">
            <a:extLst>
              <a:ext uri="{FF2B5EF4-FFF2-40B4-BE49-F238E27FC236}">
                <a16:creationId xmlns:a16="http://schemas.microsoft.com/office/drawing/2014/main" id="{224B52E9-FDCB-44C2-BD83-FDC0F9C04633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es-UY">
              <a:solidFill>
                <a:srgbClr val="000000"/>
              </a:solidFill>
              <a:latin typeface="Liberation Sans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 descr="Imagen que contiene dibujo, señal&#10;&#10;Descripción generada automáticamente">
            <a:extLst>
              <a:ext uri="{FF2B5EF4-FFF2-40B4-BE49-F238E27FC236}">
                <a16:creationId xmlns:a16="http://schemas.microsoft.com/office/drawing/2014/main" id="{16981D75-B572-41E9-BF08-D3B1E0CF1E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0" y="0"/>
            <a:ext cx="34956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UY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887DB9BF-5136-4AEF-AE00-9E03F0AD2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AE636205-32BC-4D32-A2F0-D3E39A3B7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D5151F76-BA68-455A-B897-45ACECD40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B431C-FED5-445E-B790-56E9210DAAE5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8856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E26460-9F29-4D74-AB60-0487BE924974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9B488E-8BE5-4F07-BEFF-D6A3EFB11745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7E45A0-05B1-48E7-AA57-2280F34AB226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1C0B8-5141-405B-9DFF-1ACE08248B23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1812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E9345E-2AC9-47ED-B80D-969FA3702DE6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C2C5E0-774F-464D-B2F0-AE38F25A244D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A8E741-2718-4499-9AE0-D65AC6319CAC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77365-CF37-49CE-96F6-919F6217F9FA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52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08F7C4-9591-4E93-B3FE-81A00DDB1355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8E543F-6435-497C-9B75-925F53F31CE4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559AFE-F9E7-4200-9DD4-D8E63DA90EF2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36267-5A34-4AE4-A680-C4ECC854CC50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1581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3E384C-6679-4A6A-AFA4-868AAA27D4BA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C7B8F5-C4A6-459D-9F32-3849422F3402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B9BC3D-1BF1-45BC-A615-4F6F43D796E6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1B2D1-20BD-40DA-9013-8B146B6BA61E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6434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2B1D4DCB-A5E5-4640-A837-92E622FDA25A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FFEA85E5-ED47-46AE-9974-A25C3573CB6F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736B49CD-9552-4C1A-917F-789A0D95BDA5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C3FE3-BFCB-46BF-9E7A-7E61B5A34592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128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208F8686-7EBB-4F95-9DD7-93E702C4A45F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D40829F5-81B8-4144-9254-C59A9B91EFC7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E77B3F8A-D6B6-45B4-B40D-CF5A2A9A017C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EFAD8-8CBF-4EC1-88F2-30E5F83BF9D4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676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40D4B9C7-BCA4-4186-B016-8138A3C3BC1B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2F5DDAF8-BB58-4324-A30D-E908762F3433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477F1C43-BB44-440D-9E12-88F3A0BB7A62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1A2CB-563A-44E3-A8D0-4CF6370C2BA0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5388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B11D1F7B-8DC8-4939-9D6C-458B0CDA3CF3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175F2A86-3D87-43EC-B5C4-85E244860D34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6E4BE0A7-6C97-40E0-90CB-1637FCD8EF44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42C2E-F683-4AC4-90E3-1A2A1B7AE091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817861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65277982-2DAA-49A3-A2DD-B1A98DEB1286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3F775C61-6C41-4881-8317-0CE87258D507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327FC224-DA8D-47AE-920C-9EB527110FC2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7B7DF-A399-4639-B16E-B4C57686E664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0331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98C3D91E-2FEE-4900-B1EA-889A616C8C2F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4756A73A-F0AF-49BB-9955-DA3624F5E28B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D9E02FEE-AD48-41FC-A0E0-898E86DEE965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FA7AB-D994-44B1-AF00-D8FAAD32441C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580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24DD9D50-E6DE-4433-B6B8-53F6D1D6E22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72562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UY" altLang="es-UY"/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B1D85C61-981C-4D46-822E-6028BBA1058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72562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UY"/>
              <a:t>Haga clic para modificar los estilos de texto del patrón</a:t>
            </a:r>
          </a:p>
          <a:p>
            <a:pPr lvl="1"/>
            <a:r>
              <a:rPr lang="es-ES" altLang="es-UY"/>
              <a:t>Segundo nivel</a:t>
            </a:r>
          </a:p>
          <a:p>
            <a:pPr lvl="2"/>
            <a:r>
              <a:rPr lang="es-ES" altLang="es-UY"/>
              <a:t>Tercer nivel</a:t>
            </a:r>
          </a:p>
          <a:p>
            <a:pPr lvl="3"/>
            <a:r>
              <a:rPr lang="es-ES" altLang="es-UY"/>
              <a:t>Cuarto nivel</a:t>
            </a:r>
          </a:p>
          <a:p>
            <a:pPr lvl="4"/>
            <a:r>
              <a:rPr lang="es-ES" altLang="es-UY"/>
              <a:t>Quinto nivel</a:t>
            </a:r>
            <a:endParaRPr lang="es-UY" alt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1D2977-72FA-44A8-84C3-FF24833F35DC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238" y="6886575"/>
            <a:ext cx="2349500" cy="5222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s-UY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E3803D-0D12-48DA-AB88-ED6C99DC9293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8050" y="6886575"/>
            <a:ext cx="3194050" cy="5222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s-UY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5E9667-7988-4CA6-8A85-C4AC8AB2CF3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888" y="6886575"/>
            <a:ext cx="2347912" cy="5222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s-UY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>
              <a:defRPr/>
            </a:pPr>
            <a:fld id="{042F9897-8950-4492-86C2-B6F368B041D0}" type="slidenum">
              <a:rPr/>
              <a:pPr>
                <a:defRPr/>
              </a:pPr>
              <a:t>‹Nº›</a:t>
            </a:fld>
            <a:endParaRPr/>
          </a:p>
        </p:txBody>
      </p:sp>
      <p:pic>
        <p:nvPicPr>
          <p:cNvPr id="1031" name="Imagen 6" descr="Imagen que contiene dibujo, alimentos&#10;&#10;Descripción generada automáticamente">
            <a:extLst>
              <a:ext uri="{FF2B5EF4-FFF2-40B4-BE49-F238E27FC236}">
                <a16:creationId xmlns:a16="http://schemas.microsoft.com/office/drawing/2014/main" id="{8241B7C0-6C3B-46E8-8B44-B3E96396B9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63" y="1566863"/>
            <a:ext cx="4954587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s-UY" sz="4400" kern="1200">
          <a:solidFill>
            <a:schemeClr val="tx2"/>
          </a:solidFill>
          <a:latin typeface="Liberation Sans" pitchFamily="18"/>
          <a:ea typeface="Microsoft YaHei" pitchFamily="2"/>
          <a:cs typeface="Mangal" pitchFamily="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iberation Sans"/>
          <a:ea typeface="Microsoft YaHei" panose="020B0503020204020204" pitchFamily="34" charset="-122"/>
          <a:cs typeface="Mangal" panose="02040503050203030202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iberation Sans"/>
          <a:ea typeface="Microsoft YaHei" panose="020B0503020204020204" pitchFamily="34" charset="-122"/>
          <a:cs typeface="Mangal" panose="02040503050203030202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iberation Sans"/>
          <a:ea typeface="Microsoft YaHei" panose="020B0503020204020204" pitchFamily="34" charset="-122"/>
          <a:cs typeface="Mangal" panose="02040503050203030202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iberation Sans"/>
          <a:ea typeface="Microsoft YaHei" panose="020B0503020204020204" pitchFamily="34" charset="-122"/>
          <a:cs typeface="Mangal" panose="02040503050203030202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iberation Sans"/>
          <a:ea typeface="Microsoft YaHei" panose="020B0503020204020204" pitchFamily="34" charset="-122"/>
          <a:cs typeface="Mangal" panose="02040503050203030202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iberation Sans"/>
          <a:ea typeface="Microsoft YaHei" panose="020B0503020204020204" pitchFamily="34" charset="-122"/>
          <a:cs typeface="Mangal" panose="02040503050203030202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iberation Sans"/>
          <a:ea typeface="Microsoft YaHei" panose="020B0503020204020204" pitchFamily="34" charset="-122"/>
          <a:cs typeface="Mangal" panose="02040503050203030202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iberation Sans"/>
          <a:ea typeface="Microsoft YaHei" panose="020B0503020204020204" pitchFamily="34" charset="-122"/>
          <a:cs typeface="Mangal" panose="02040503050203030202" pitchFamily="18" charset="0"/>
        </a:defRPr>
      </a:lvl9pPr>
    </p:titleStyle>
    <p:bodyStyle>
      <a:lvl1pPr algn="l" rtl="0" eaLnBrk="0" fontAlgn="base" hangingPunct="0">
        <a:spcBef>
          <a:spcPct val="0"/>
        </a:spcBef>
        <a:spcAft>
          <a:spcPts val="1413"/>
        </a:spcAft>
        <a:defRPr lang="es-UY" sz="3200" kern="1200">
          <a:solidFill>
            <a:schemeClr val="tx1"/>
          </a:solidFill>
          <a:latin typeface="Liberation Sans" pitchFamily="18"/>
          <a:ea typeface="Microsoft YaHei" pitchFamily="2"/>
          <a:cs typeface="Mangal" pitchFamily="2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picryl.com" TargetMode="External"/><Relationship Id="rId2" Type="http://schemas.openxmlformats.org/officeDocument/2006/relationships/hyperlink" Target="es.wikipedia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ienciactiva.gob.pe/" TargetMode="External"/><Relationship Id="rId4" Type="http://schemas.openxmlformats.org/officeDocument/2006/relationships/hyperlink" Target="http://www.buscabiografias.com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>
            <a:extLst>
              <a:ext uri="{FF2B5EF4-FFF2-40B4-BE49-F238E27FC236}">
                <a16:creationId xmlns:a16="http://schemas.microsoft.com/office/drawing/2014/main" id="{766E8B11-8AC2-4BDC-A7C3-FA093D672968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503238" y="1644650"/>
            <a:ext cx="9072562" cy="1262063"/>
          </a:xfrm>
        </p:spPr>
        <p:txBody>
          <a:bodyPr/>
          <a:lstStyle/>
          <a:p>
            <a:pPr eaLnBrk="1"/>
            <a:r>
              <a:rPr altLang="es-UY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</a:rPr>
              <a:t>Protagonistas de la Química</a:t>
            </a:r>
            <a:br>
              <a:rPr altLang="es-UY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</a:rPr>
            </a:br>
            <a:r>
              <a:rPr altLang="es-UY" sz="3600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</a:rPr>
              <a:t>1° parte</a:t>
            </a:r>
            <a:endParaRPr altLang="es-UY">
              <a:solidFill>
                <a:srgbClr val="000000"/>
              </a:solidFill>
              <a:latin typeface="Comic Sans MS" panose="030F0702030302020204" pitchFamily="66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677BE6D-C252-4E72-9287-B405F9FC1A1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36588" y="3371850"/>
            <a:ext cx="9072562" cy="3294063"/>
          </a:xfrm>
        </p:spPr>
        <p:txBody>
          <a:bodyPr anchor="ctr">
            <a:noAutofit/>
          </a:bodyPr>
          <a:lstStyle/>
          <a:p>
            <a:pPr algn="ctr" eaLnBrk="1" fontAlgn="auto">
              <a:spcBef>
                <a:spcPts val="0"/>
              </a:spcBef>
              <a:spcAft>
                <a:spcPts val="1417"/>
              </a:spcAft>
              <a:defRPr/>
            </a:pPr>
            <a:r>
              <a:rPr dirty="0"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0"/>
              </a:rPr>
              <a:t>La Química, como toda ciencia, es creada por la mente de diferentes personas que dedicaron gran parte de su vida a hacerse preguntas y buscar respuestas.</a:t>
            </a:r>
          </a:p>
        </p:txBody>
      </p:sp>
      <p:pic>
        <p:nvPicPr>
          <p:cNvPr id="5124" name="Imagen 5" descr="Imagen que contiene dibujo, señal&#10;&#10;Descripción generada automáticamente">
            <a:extLst>
              <a:ext uri="{FF2B5EF4-FFF2-40B4-BE49-F238E27FC236}">
                <a16:creationId xmlns:a16="http://schemas.microsoft.com/office/drawing/2014/main" id="{D136E07B-CA74-485B-8881-08833C5F8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0" y="0"/>
            <a:ext cx="34956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CuadroTexto 6">
            <a:extLst>
              <a:ext uri="{FF2B5EF4-FFF2-40B4-BE49-F238E27FC236}">
                <a16:creationId xmlns:a16="http://schemas.microsoft.com/office/drawing/2014/main" id="{CF3D0975-EC91-4A16-A249-6186C1316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1763" y="6837363"/>
            <a:ext cx="2643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ts val="1413"/>
              </a:spcAft>
              <a:defRPr sz="3200">
                <a:solidFill>
                  <a:schemeClr val="tx1"/>
                </a:solidFill>
                <a:latin typeface="Liberation Sans"/>
                <a:ea typeface="Microsoft YaHei" panose="020B0503020204020204" pitchFamily="34" charset="-122"/>
                <a:cs typeface="Mangal" panose="02040503050203030202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s-UY" altLang="es-UY" sz="1800" i="1">
                <a:latin typeface="Calibri" panose="020F0502020204030204" pitchFamily="34" charset="0"/>
              </a:rPr>
              <a:t>Mtra. Andrea Etchartea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>
            <a:extLst>
              <a:ext uri="{FF2B5EF4-FFF2-40B4-BE49-F238E27FC236}">
                <a16:creationId xmlns:a16="http://schemas.microsoft.com/office/drawing/2014/main" id="{758F8F37-AE74-4912-8556-997C1B0A08F2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292475" y="84138"/>
            <a:ext cx="6465888" cy="1262062"/>
          </a:xfrm>
        </p:spPr>
        <p:txBody>
          <a:bodyPr/>
          <a:lstStyle/>
          <a:p>
            <a:pPr eaLnBrk="1"/>
            <a:r>
              <a:rPr altLang="es-UY">
                <a:solidFill>
                  <a:srgbClr val="000000"/>
                </a:solidFill>
                <a:latin typeface="Britannic Bold" panose="020B090306070302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Pierre Curie</a:t>
            </a:r>
          </a:p>
        </p:txBody>
      </p:sp>
      <p:pic>
        <p:nvPicPr>
          <p:cNvPr id="22531" name="Marcador de contenido 5" descr="Imagen que contiene persona, hombre, interior, traje&#10;&#10;Descripción generada automáticamente">
            <a:extLst>
              <a:ext uri="{FF2B5EF4-FFF2-40B4-BE49-F238E27FC236}">
                <a16:creationId xmlns:a16="http://schemas.microsoft.com/office/drawing/2014/main" id="{44DC1A57-7EE7-4C65-91B9-BF46FDA4D5C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02"/>
          <a:stretch>
            <a:fillRect/>
          </a:stretch>
        </p:blipFill>
        <p:spPr>
          <a:xfrm>
            <a:off x="-527050" y="0"/>
            <a:ext cx="4773613" cy="7559675"/>
          </a:xfrm>
        </p:spPr>
      </p:pic>
      <p:sp>
        <p:nvSpPr>
          <p:cNvPr id="22532" name="Marcador de contenido 3">
            <a:extLst>
              <a:ext uri="{FF2B5EF4-FFF2-40B4-BE49-F238E27FC236}">
                <a16:creationId xmlns:a16="http://schemas.microsoft.com/office/drawing/2014/main" id="{C60BA1F4-AE07-4878-8F7C-C0FECC00D0E3}"/>
              </a:ext>
            </a:extLst>
          </p:cNvPr>
          <p:cNvSpPr txBox="1">
            <a:spLocks noGrp="1" noChangeArrowheads="1"/>
          </p:cNvSpPr>
          <p:nvPr>
            <p:ph sz="half" idx="2"/>
          </p:nvPr>
        </p:nvSpPr>
        <p:spPr>
          <a:xfrm>
            <a:off x="4246563" y="1346200"/>
            <a:ext cx="5662612" cy="5437188"/>
          </a:xfrm>
        </p:spPr>
        <p:txBody>
          <a:bodyPr/>
          <a:lstStyle/>
          <a:p>
            <a:pPr marL="457200" indent="-457200" eaLnBrk="1">
              <a:buFont typeface="Wingdings" panose="05000000000000000000" pitchFamily="2" charset="2"/>
              <a:buChar char="ü"/>
            </a:pPr>
            <a:r>
              <a:rPr altLang="es-UY" sz="2400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</a:rPr>
              <a:t>Nació el 15 de mayo de 1859 en París, Francia. Falleció el 19 de abril de 1906.</a:t>
            </a:r>
          </a:p>
          <a:p>
            <a:pPr marL="457200" indent="-457200" eaLnBrk="1">
              <a:buFont typeface="Wingdings" panose="05000000000000000000" pitchFamily="2" charset="2"/>
              <a:buChar char="ü"/>
            </a:pPr>
            <a:r>
              <a:rPr altLang="es-UY" sz="2400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</a:rPr>
              <a:t>Estudió diferentes fenómenos relacionados al magnetismo.</a:t>
            </a:r>
          </a:p>
          <a:p>
            <a:pPr marL="457200" indent="-457200" eaLnBrk="1">
              <a:buFont typeface="Wingdings" panose="05000000000000000000" pitchFamily="2" charset="2"/>
              <a:buChar char="ü"/>
            </a:pPr>
            <a:r>
              <a:rPr altLang="es-UY" sz="2400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</a:rPr>
              <a:t>Cuando en 1895 se casó con Mary Skłodowska se unió a la investigación que ella estaba desarrollando. Descubrieron dos nuevos elementos, que los llamaron Polinio y Radio.  </a:t>
            </a:r>
          </a:p>
          <a:p>
            <a:pPr marL="457200" indent="-457200" eaLnBrk="1">
              <a:buFont typeface="Wingdings" panose="05000000000000000000" pitchFamily="2" charset="2"/>
              <a:buChar char="ü"/>
            </a:pPr>
            <a:r>
              <a:rPr altLang="es-UY" sz="2400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</a:rPr>
              <a:t>En 1903, recibió el premio Nobel de Física conjuntamente con Marie Curie y Henri Becquerel.</a:t>
            </a:r>
          </a:p>
        </p:txBody>
      </p:sp>
      <p:pic>
        <p:nvPicPr>
          <p:cNvPr id="5" name="Gráfico 4" descr="Volver">
            <a:hlinkClick r:id="rId3" action="ppaction://hlinksldjump"/>
            <a:extLst>
              <a:ext uri="{FF2B5EF4-FFF2-40B4-BE49-F238E27FC236}">
                <a16:creationId xmlns:a16="http://schemas.microsoft.com/office/drawing/2014/main" id="{6C9B25FB-5E24-4EE1-8ABD-0E1F935F31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44588" y="643041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n 6" descr="Imagen que contiene interior, foto, tabla, negro&#10;&#10;Descripción generada automáticamente">
            <a:extLst>
              <a:ext uri="{FF2B5EF4-FFF2-40B4-BE49-F238E27FC236}">
                <a16:creationId xmlns:a16="http://schemas.microsoft.com/office/drawing/2014/main" id="{FA57A70D-8FAA-49F5-9124-BA1488E68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17463"/>
            <a:ext cx="5111750" cy="754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ítulo 1">
            <a:extLst>
              <a:ext uri="{FF2B5EF4-FFF2-40B4-BE49-F238E27FC236}">
                <a16:creationId xmlns:a16="http://schemas.microsoft.com/office/drawing/2014/main" id="{AEAC0E01-6DE5-4905-97A2-D1EF75A8FFCF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133350" y="150813"/>
            <a:ext cx="4906963" cy="1262062"/>
          </a:xfrm>
        </p:spPr>
        <p:txBody>
          <a:bodyPr/>
          <a:lstStyle/>
          <a:p>
            <a:pPr eaLnBrk="1"/>
            <a:r>
              <a:rPr altLang="es-UY">
                <a:solidFill>
                  <a:srgbClr val="000000"/>
                </a:solidFill>
                <a:latin typeface="Britannic Bold" panose="020B090306070302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Henri Becquerel</a:t>
            </a:r>
          </a:p>
        </p:txBody>
      </p:sp>
      <p:sp>
        <p:nvSpPr>
          <p:cNvPr id="23556" name="Marcador de texto 2">
            <a:extLst>
              <a:ext uri="{FF2B5EF4-FFF2-40B4-BE49-F238E27FC236}">
                <a16:creationId xmlns:a16="http://schemas.microsoft.com/office/drawing/2014/main" id="{C1C31416-40B0-45D1-860B-8A79CE70C42E}"/>
              </a:ext>
            </a:extLst>
          </p:cNvPr>
          <p:cNvSpPr txBox="1">
            <a:spLocks noGrp="1" noChangeArrowheads="1"/>
          </p:cNvSpPr>
          <p:nvPr>
            <p:ph type="body" idx="4294967295"/>
          </p:nvPr>
        </p:nvSpPr>
        <p:spPr>
          <a:xfrm>
            <a:off x="133350" y="1565275"/>
            <a:ext cx="4638675" cy="5211763"/>
          </a:xfrm>
        </p:spPr>
        <p:txBody>
          <a:bodyPr/>
          <a:lstStyle/>
          <a:p>
            <a:pPr marL="457200" indent="-457200" eaLnBrk="1">
              <a:buSzPct val="45000"/>
              <a:buFont typeface="Wingdings" panose="05000000000000000000" pitchFamily="2" charset="2"/>
              <a:buChar char="ü"/>
            </a:pPr>
            <a:r>
              <a:rPr altLang="es-UY" sz="2400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</a:rPr>
              <a:t>Nació en París, Francia, el 15 de diciembre de 1852. Murió el 25 de agosto de 1908.</a:t>
            </a:r>
          </a:p>
          <a:p>
            <a:pPr marL="457200" indent="-457200" eaLnBrk="1">
              <a:buSzPct val="45000"/>
              <a:buFont typeface="Wingdings" panose="05000000000000000000" pitchFamily="2" charset="2"/>
              <a:buChar char="ü"/>
            </a:pPr>
            <a:r>
              <a:rPr altLang="es-UY" sz="2400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</a:rPr>
              <a:t>En 1903 compartió con Mary y Pierre Curie, el premio Nobel de Física por su trabajo sobre la radiactividad.</a:t>
            </a:r>
          </a:p>
          <a:p>
            <a:pPr marL="457200" indent="-457200" eaLnBrk="1">
              <a:buSzPct val="45000"/>
              <a:buFont typeface="Wingdings" panose="05000000000000000000" pitchFamily="2" charset="2"/>
              <a:buChar char="ü"/>
            </a:pPr>
            <a:r>
              <a:rPr altLang="es-UY" sz="2400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</a:rPr>
              <a:t>Entre sus descubrimientos, vio que el Uranio podía utilizarse para eliminar tumores. Esto dio origen a la radioterapia.</a:t>
            </a:r>
          </a:p>
        </p:txBody>
      </p:sp>
      <p:pic>
        <p:nvPicPr>
          <p:cNvPr id="5" name="Gráfico 4" descr="Volver">
            <a:hlinkClick r:id="rId4" action="ppaction://hlinksldjump"/>
            <a:extLst>
              <a:ext uri="{FF2B5EF4-FFF2-40B4-BE49-F238E27FC236}">
                <a16:creationId xmlns:a16="http://schemas.microsoft.com/office/drawing/2014/main" id="{318D8B04-3E7F-4D10-83B9-40221410BA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57625" y="6449258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>
            <a:extLst>
              <a:ext uri="{FF2B5EF4-FFF2-40B4-BE49-F238E27FC236}">
                <a16:creationId xmlns:a16="http://schemas.microsoft.com/office/drawing/2014/main" id="{4E7A6967-FC7A-455D-91E4-F51FA7B548E6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altLang="es-UY">
                <a:solidFill>
                  <a:srgbClr val="000000"/>
                </a:solidFill>
                <a:latin typeface="Britannic Bold" panose="020B090306070302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Sitios consultados</a:t>
            </a:r>
          </a:p>
        </p:txBody>
      </p:sp>
      <p:sp>
        <p:nvSpPr>
          <p:cNvPr id="25603" name="Marcador de contenido 6">
            <a:extLst>
              <a:ext uri="{FF2B5EF4-FFF2-40B4-BE49-F238E27FC236}">
                <a16:creationId xmlns:a16="http://schemas.microsoft.com/office/drawing/2014/main" id="{CD6909AE-9FB4-4F94-BFBA-65009123D0CC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503238" y="2393950"/>
            <a:ext cx="9072562" cy="2444750"/>
          </a:xfrm>
        </p:spPr>
        <p:txBody>
          <a:bodyPr/>
          <a:lstStyle/>
          <a:p>
            <a:pPr marL="457200" indent="-457200" eaLnBrk="1">
              <a:buFontTx/>
              <a:buChar char="-"/>
            </a:pPr>
            <a:r>
              <a:rPr altLang="es-UY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  <a:cs typeface="Mangal" panose="02040503050203030202" pitchFamily="18" charset="0"/>
              </a:rPr>
              <a:t>Wikipedia: </a:t>
            </a:r>
            <a:r>
              <a:rPr altLang="es-UY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  <a:cs typeface="Mangal" panose="02040503050203030202" pitchFamily="18" charset="0"/>
                <a:hlinkClick r:id="rId2" action="ppaction://hlinkfile"/>
              </a:rPr>
              <a:t>es.wikipedia.org</a:t>
            </a:r>
            <a:endParaRPr altLang="es-UY">
              <a:solidFill>
                <a:srgbClr val="000000"/>
              </a:solidFill>
              <a:latin typeface="Liberation Sans"/>
              <a:ea typeface="Microsoft YaHei" panose="020B0503020204020204" pitchFamily="34" charset="-122"/>
              <a:cs typeface="Mangal" panose="02040503050203030202" pitchFamily="18" charset="0"/>
            </a:endParaRPr>
          </a:p>
          <a:p>
            <a:pPr marL="457200" indent="-457200" eaLnBrk="1">
              <a:buFontTx/>
              <a:buChar char="-"/>
            </a:pPr>
            <a:r>
              <a:rPr altLang="es-UY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  <a:cs typeface="Mangal" panose="02040503050203030202" pitchFamily="18" charset="0"/>
              </a:rPr>
              <a:t>Picryl: </a:t>
            </a:r>
            <a:r>
              <a:rPr altLang="es-UY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  <a:cs typeface="Mangal" panose="02040503050203030202" pitchFamily="18" charset="0"/>
                <a:hlinkClick r:id="rId3" action="ppaction://hlinkfile"/>
              </a:rPr>
              <a:t>picryl.com </a:t>
            </a:r>
            <a:endParaRPr altLang="es-UY">
              <a:solidFill>
                <a:srgbClr val="000000"/>
              </a:solidFill>
              <a:latin typeface="Liberation Sans"/>
              <a:ea typeface="Microsoft YaHei" panose="020B0503020204020204" pitchFamily="34" charset="-122"/>
              <a:cs typeface="Mangal" panose="02040503050203030202" pitchFamily="18" charset="0"/>
            </a:endParaRPr>
          </a:p>
          <a:p>
            <a:pPr marL="457200" indent="-457200" eaLnBrk="1">
              <a:buFontTx/>
              <a:buChar char="-"/>
            </a:pPr>
            <a:r>
              <a:rPr altLang="es-UY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  <a:cs typeface="Mangal" panose="02040503050203030202" pitchFamily="18" charset="0"/>
              </a:rPr>
              <a:t>Buscabiografías: </a:t>
            </a:r>
            <a:r>
              <a:rPr altLang="es-UY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  <a:cs typeface="Mangal" panose="02040503050203030202" pitchFamily="18" charset="0"/>
                <a:hlinkClick r:id="rId4"/>
              </a:rPr>
              <a:t>buscabiografias.com</a:t>
            </a:r>
            <a:r>
              <a:rPr altLang="es-UY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  <a:cs typeface="Mangal" panose="02040503050203030202" pitchFamily="18" charset="0"/>
              </a:rPr>
              <a:t>  </a:t>
            </a:r>
          </a:p>
          <a:p>
            <a:pPr marL="457200" indent="-457200" eaLnBrk="1">
              <a:buFontTx/>
              <a:buChar char="-"/>
            </a:pPr>
            <a:r>
              <a:rPr altLang="es-UY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  <a:cs typeface="Mangal" panose="02040503050203030202" pitchFamily="18" charset="0"/>
              </a:rPr>
              <a:t>FONDECYT: </a:t>
            </a:r>
            <a:r>
              <a:rPr altLang="es-UY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  <a:cs typeface="Mangal" panose="02040503050203030202" pitchFamily="18" charset="0"/>
                <a:hlinkClick r:id="rId5"/>
              </a:rPr>
              <a:t>cienciactiva.gob.pe</a:t>
            </a:r>
            <a:r>
              <a:rPr altLang="es-UY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  <a:cs typeface="Mangal" panose="02040503050203030202" pitchFamily="18" charset="0"/>
              </a:rPr>
              <a:t> </a:t>
            </a:r>
          </a:p>
        </p:txBody>
      </p:sp>
      <p:sp>
        <p:nvSpPr>
          <p:cNvPr id="25604" name="CuadroTexto 7">
            <a:extLst>
              <a:ext uri="{FF2B5EF4-FFF2-40B4-BE49-F238E27FC236}">
                <a16:creationId xmlns:a16="http://schemas.microsoft.com/office/drawing/2014/main" id="{0CE1D76E-A964-43D6-9E6E-071A43BAE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738" y="6638925"/>
            <a:ext cx="8494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ts val="1413"/>
              </a:spcAft>
              <a:defRPr sz="3200">
                <a:solidFill>
                  <a:schemeClr val="tx1"/>
                </a:solidFill>
                <a:latin typeface="Liberation Sans"/>
                <a:ea typeface="Microsoft YaHei" panose="020B0503020204020204" pitchFamily="34" charset="-122"/>
                <a:cs typeface="Mangal" panose="02040503050203030202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s-UY" altLang="es-UY" sz="2400">
                <a:latin typeface="Calibri" panose="020F0502020204030204" pitchFamily="34" charset="0"/>
              </a:rPr>
              <a:t>TODAS LAS IMÁGENES UTILIZADAS SON DE DOMINIO PÚBLICO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>
            <a:extLst>
              <a:ext uri="{FF2B5EF4-FFF2-40B4-BE49-F238E27FC236}">
                <a16:creationId xmlns:a16="http://schemas.microsoft.com/office/drawing/2014/main" id="{C75F857F-DF8D-4779-B9A7-55FDE6B0FC00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0" y="593725"/>
            <a:ext cx="9072563" cy="677863"/>
          </a:xfrm>
        </p:spPr>
        <p:txBody>
          <a:bodyPr>
            <a:spAutoFit/>
          </a:bodyPr>
          <a:lstStyle/>
          <a:p>
            <a:pPr eaLnBrk="1"/>
            <a:r>
              <a:rPr altLang="es-UY">
                <a:solidFill>
                  <a:srgbClr val="000000"/>
                </a:solidFill>
                <a:latin typeface="Britannic Bold" panose="020B090306070302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Índice</a:t>
            </a:r>
          </a:p>
        </p:txBody>
      </p:sp>
      <p:sp>
        <p:nvSpPr>
          <p:cNvPr id="7171" name="Marcador de texto 2">
            <a:extLst>
              <a:ext uri="{FF2B5EF4-FFF2-40B4-BE49-F238E27FC236}">
                <a16:creationId xmlns:a16="http://schemas.microsoft.com/office/drawing/2014/main" id="{3DB6D402-7E21-4DBC-B1EA-1A0A890F8729}"/>
              </a:ext>
            </a:extLst>
          </p:cNvPr>
          <p:cNvSpPr txBox="1">
            <a:spLocks noGrp="1" noChangeArrowheads="1"/>
          </p:cNvSpPr>
          <p:nvPr>
            <p:ph type="body" idx="4294967295"/>
          </p:nvPr>
        </p:nvSpPr>
        <p:spPr>
          <a:xfrm>
            <a:off x="382588" y="1552575"/>
            <a:ext cx="4657725" cy="4435475"/>
          </a:xfrm>
        </p:spPr>
        <p:txBody>
          <a:bodyPr/>
          <a:lstStyle/>
          <a:p>
            <a:pPr eaLnBrk="1">
              <a:buSzPct val="45000"/>
            </a:pPr>
            <a:r>
              <a:rPr altLang="es-UY" sz="2400" b="1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</a:rPr>
              <a:t>Primera parte</a:t>
            </a:r>
          </a:p>
          <a:p>
            <a:pPr eaLnBrk="1">
              <a:buSzPct val="45000"/>
              <a:buFont typeface="StarSymbol"/>
              <a:buChar char="●"/>
            </a:pPr>
            <a:r>
              <a:rPr altLang="es-UY" sz="2400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  <a:hlinkClick r:id="rId3" action="ppaction://hlinksldjump"/>
              </a:rPr>
              <a:t>Aristóteles</a:t>
            </a:r>
            <a:endParaRPr altLang="es-UY" sz="2400">
              <a:solidFill>
                <a:srgbClr val="000000"/>
              </a:solidFill>
              <a:latin typeface="Comic Sans MS" panose="030F0702030302020204" pitchFamily="66" charset="0"/>
              <a:ea typeface="Microsoft YaHei" panose="020B0503020204020204" pitchFamily="34" charset="-122"/>
              <a:cs typeface="Mangal" panose="02040503050203030202" pitchFamily="18" charset="0"/>
            </a:endParaRPr>
          </a:p>
          <a:p>
            <a:pPr eaLnBrk="1">
              <a:buSzPct val="45000"/>
              <a:buFont typeface="StarSymbol"/>
              <a:buChar char="●"/>
            </a:pPr>
            <a:r>
              <a:rPr altLang="es-UY" sz="2400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  <a:hlinkClick r:id="rId4" action="ppaction://hlinksldjump"/>
              </a:rPr>
              <a:t>María la Judía</a:t>
            </a:r>
            <a:endParaRPr altLang="es-UY" sz="2400">
              <a:solidFill>
                <a:srgbClr val="000000"/>
              </a:solidFill>
              <a:latin typeface="Comic Sans MS" panose="030F0702030302020204" pitchFamily="66" charset="0"/>
              <a:ea typeface="Microsoft YaHei" panose="020B0503020204020204" pitchFamily="34" charset="-122"/>
              <a:cs typeface="Mangal" panose="02040503050203030202" pitchFamily="18" charset="0"/>
            </a:endParaRPr>
          </a:p>
          <a:p>
            <a:pPr eaLnBrk="1">
              <a:buSzPct val="45000"/>
              <a:buFont typeface="StarSymbol"/>
              <a:buChar char="●"/>
            </a:pPr>
            <a:r>
              <a:rPr altLang="es-UY" sz="2400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  <a:hlinkClick r:id="rId5" action="ppaction://hlinksldjump"/>
              </a:rPr>
              <a:t>Hipatia de Alejandría</a:t>
            </a:r>
            <a:endParaRPr altLang="es-UY" sz="2400">
              <a:solidFill>
                <a:srgbClr val="000000"/>
              </a:solidFill>
              <a:latin typeface="Comic Sans MS" panose="030F0702030302020204" pitchFamily="66" charset="0"/>
              <a:ea typeface="Microsoft YaHei" panose="020B0503020204020204" pitchFamily="34" charset="-122"/>
              <a:cs typeface="Mangal" panose="02040503050203030202" pitchFamily="18" charset="0"/>
            </a:endParaRPr>
          </a:p>
          <a:p>
            <a:pPr eaLnBrk="1">
              <a:buSzPct val="45000"/>
              <a:buFont typeface="StarSymbol"/>
              <a:buChar char="●"/>
            </a:pPr>
            <a:r>
              <a:rPr altLang="es-UY" sz="2400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  <a:hlinkClick r:id="rId6" action="ppaction://hlinksldjump"/>
              </a:rPr>
              <a:t>Anders Celsius</a:t>
            </a:r>
            <a:endParaRPr altLang="es-UY" sz="2400">
              <a:solidFill>
                <a:srgbClr val="000000"/>
              </a:solidFill>
              <a:latin typeface="Comic Sans MS" panose="030F0702030302020204" pitchFamily="66" charset="0"/>
              <a:ea typeface="Microsoft YaHei" panose="020B0503020204020204" pitchFamily="34" charset="-122"/>
              <a:cs typeface="Mangal" panose="02040503050203030202" pitchFamily="18" charset="0"/>
            </a:endParaRPr>
          </a:p>
          <a:p>
            <a:pPr eaLnBrk="1">
              <a:buSzPct val="45000"/>
              <a:buFont typeface="StarSymbol"/>
              <a:buChar char="●"/>
            </a:pPr>
            <a:r>
              <a:rPr altLang="es-UY" sz="2400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  <a:hlinkClick r:id="rId7" action="ppaction://hlinksldjump"/>
              </a:rPr>
              <a:t>John Dalton</a:t>
            </a:r>
            <a:endParaRPr altLang="es-UY" sz="2400">
              <a:solidFill>
                <a:srgbClr val="000000"/>
              </a:solidFill>
              <a:latin typeface="Comic Sans MS" panose="030F0702030302020204" pitchFamily="66" charset="0"/>
              <a:ea typeface="Microsoft YaHei" panose="020B0503020204020204" pitchFamily="34" charset="-122"/>
              <a:cs typeface="Mangal" panose="02040503050203030202" pitchFamily="18" charset="0"/>
            </a:endParaRPr>
          </a:p>
          <a:p>
            <a:pPr eaLnBrk="1">
              <a:buSzPct val="45000"/>
              <a:buFont typeface="StarSymbol"/>
              <a:buChar char="●"/>
            </a:pPr>
            <a:r>
              <a:rPr altLang="es-UY" sz="2400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  <a:hlinkClick r:id="rId8" action="ppaction://hlinksldjump"/>
              </a:rPr>
              <a:t>Wallace Carothers</a:t>
            </a:r>
            <a:endParaRPr altLang="es-UY" sz="2400">
              <a:solidFill>
                <a:srgbClr val="000000"/>
              </a:solidFill>
              <a:latin typeface="Comic Sans MS" panose="030F0702030302020204" pitchFamily="66" charset="0"/>
              <a:ea typeface="Microsoft YaHei" panose="020B0503020204020204" pitchFamily="34" charset="-122"/>
              <a:cs typeface="Mangal" panose="02040503050203030202" pitchFamily="18" charset="0"/>
            </a:endParaRPr>
          </a:p>
          <a:p>
            <a:pPr eaLnBrk="1">
              <a:buSzPct val="45000"/>
              <a:buFont typeface="StarSymbol"/>
              <a:buChar char="●"/>
            </a:pPr>
            <a:r>
              <a:rPr altLang="es-UY" sz="2400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  <a:hlinkClick r:id="rId9" action="ppaction://hlinksldjump"/>
              </a:rPr>
              <a:t>Marie Skłodowska Curie</a:t>
            </a:r>
            <a:endParaRPr altLang="es-UY" sz="2400">
              <a:solidFill>
                <a:srgbClr val="000000"/>
              </a:solidFill>
              <a:latin typeface="Comic Sans MS" panose="030F0702030302020204" pitchFamily="66" charset="0"/>
              <a:ea typeface="Microsoft YaHei" panose="020B0503020204020204" pitchFamily="34" charset="-122"/>
              <a:cs typeface="Mangal" panose="02040503050203030202" pitchFamily="18" charset="0"/>
            </a:endParaRPr>
          </a:p>
          <a:p>
            <a:pPr eaLnBrk="1">
              <a:buSzPct val="45000"/>
              <a:buFont typeface="StarSymbol"/>
              <a:buChar char="●"/>
            </a:pPr>
            <a:r>
              <a:rPr altLang="es-UY" sz="2400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  <a:hlinkClick r:id="rId10" action="ppaction://hlinksldjump"/>
              </a:rPr>
              <a:t>Pierre Curie</a:t>
            </a:r>
            <a:endParaRPr altLang="es-UY" sz="2400">
              <a:solidFill>
                <a:srgbClr val="000000"/>
              </a:solidFill>
              <a:latin typeface="Comic Sans MS" panose="030F0702030302020204" pitchFamily="66" charset="0"/>
              <a:ea typeface="Microsoft YaHei" panose="020B0503020204020204" pitchFamily="34" charset="-122"/>
              <a:cs typeface="Mangal" panose="02040503050203030202" pitchFamily="18" charset="0"/>
            </a:endParaRPr>
          </a:p>
          <a:p>
            <a:pPr eaLnBrk="1">
              <a:buSzPct val="45000"/>
              <a:buFont typeface="StarSymbol"/>
              <a:buChar char="●"/>
            </a:pPr>
            <a:r>
              <a:rPr altLang="es-UY" sz="2400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  <a:hlinkClick r:id="rId11" action="ppaction://hlinksldjump"/>
              </a:rPr>
              <a:t>Henri Becquerel</a:t>
            </a:r>
            <a:endParaRPr altLang="es-UY" sz="2400">
              <a:solidFill>
                <a:srgbClr val="000000"/>
              </a:solidFill>
              <a:latin typeface="Comic Sans MS" panose="030F0702030302020204" pitchFamily="66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  <p:sp>
        <p:nvSpPr>
          <p:cNvPr id="7172" name="Marcador de texto 3">
            <a:extLst>
              <a:ext uri="{FF2B5EF4-FFF2-40B4-BE49-F238E27FC236}">
                <a16:creationId xmlns:a16="http://schemas.microsoft.com/office/drawing/2014/main" id="{15F0ED6F-F03E-47EF-9EE1-8933C3DE5E41}"/>
              </a:ext>
            </a:extLst>
          </p:cNvPr>
          <p:cNvSpPr txBox="1">
            <a:spLocks noGrp="1" noChangeArrowheads="1"/>
          </p:cNvSpPr>
          <p:nvPr>
            <p:ph type="body" idx="4294967295"/>
          </p:nvPr>
        </p:nvSpPr>
        <p:spPr>
          <a:xfrm>
            <a:off x="5219700" y="1552575"/>
            <a:ext cx="4860925" cy="5130800"/>
          </a:xfrm>
        </p:spPr>
        <p:txBody>
          <a:bodyPr/>
          <a:lstStyle/>
          <a:p>
            <a:pPr eaLnBrk="1">
              <a:buSzPct val="45000"/>
            </a:pPr>
            <a:r>
              <a:rPr altLang="es-UY" sz="2400" b="1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</a:rPr>
              <a:t>Segunda parte</a:t>
            </a:r>
          </a:p>
          <a:p>
            <a:pPr eaLnBrk="1">
              <a:buSzPct val="45000"/>
              <a:buFont typeface="StarSymbol"/>
              <a:buChar char="●"/>
            </a:pPr>
            <a:r>
              <a:rPr altLang="es-UY" sz="2400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</a:rPr>
              <a:t>Demócrito</a:t>
            </a:r>
          </a:p>
          <a:p>
            <a:pPr eaLnBrk="1">
              <a:buSzPct val="45000"/>
              <a:buFont typeface="StarSymbol"/>
              <a:buChar char="●"/>
            </a:pPr>
            <a:r>
              <a:rPr altLang="es-UY" sz="2400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</a:rPr>
              <a:t>Antonie Lavoisier  </a:t>
            </a:r>
          </a:p>
          <a:p>
            <a:pPr eaLnBrk="1">
              <a:buSzPct val="45000"/>
              <a:buFont typeface="StarSymbol"/>
              <a:buChar char="●"/>
            </a:pPr>
            <a:r>
              <a:rPr altLang="es-UY" sz="2400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</a:rPr>
              <a:t>Dmitri Mendeleev</a:t>
            </a:r>
          </a:p>
          <a:p>
            <a:pPr eaLnBrk="1">
              <a:buSzPct val="45000"/>
              <a:buFont typeface="StarSymbol"/>
              <a:buChar char="●"/>
            </a:pPr>
            <a:r>
              <a:rPr altLang="es-UY" sz="2400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</a:rPr>
              <a:t>Ernest Rutherford</a:t>
            </a:r>
          </a:p>
          <a:p>
            <a:pPr eaLnBrk="1">
              <a:buSzPct val="45000"/>
              <a:buFont typeface="StarSymbol"/>
              <a:buChar char="●"/>
            </a:pPr>
            <a:r>
              <a:rPr altLang="es-UY" sz="2400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</a:rPr>
              <a:t>J. J. Thomson</a:t>
            </a:r>
          </a:p>
          <a:p>
            <a:pPr eaLnBrk="1">
              <a:buSzPct val="45000"/>
              <a:buFont typeface="StarSymbol"/>
              <a:buChar char="●"/>
            </a:pPr>
            <a:r>
              <a:rPr altLang="es-UY" sz="2400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</a:rPr>
              <a:t>Elizabeth Fulhame</a:t>
            </a:r>
          </a:p>
          <a:p>
            <a:pPr eaLnBrk="1">
              <a:buSzPct val="45000"/>
              <a:buFont typeface="StarSymbol"/>
              <a:buChar char="●"/>
            </a:pPr>
            <a:r>
              <a:rPr altLang="es-UY" sz="2400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</a:rPr>
              <a:t>Fanny Cook Gates</a:t>
            </a:r>
          </a:p>
          <a:p>
            <a:pPr eaLnBrk="1">
              <a:buSzPct val="45000"/>
              <a:buFont typeface="StarSymbol"/>
              <a:buChar char="●"/>
            </a:pPr>
            <a:r>
              <a:rPr altLang="es-UY" sz="2400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</a:rPr>
              <a:t>Lise Meitner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23B0B32-FDB1-4FDE-9C22-36126FECC30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514350"/>
            <a:ext cx="5348288" cy="6530975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9219" name="Picture 17">
            <a:extLst>
              <a:ext uri="{FF2B5EF4-FFF2-40B4-BE49-F238E27FC236}">
                <a16:creationId xmlns:a16="http://schemas.microsoft.com/office/drawing/2014/main" id="{111CC3A3-6804-4749-894F-70600649E21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0"/>
          <a:stretch>
            <a:fillRect/>
          </a:stretch>
        </p:blipFill>
        <p:spPr bwMode="auto">
          <a:xfrm>
            <a:off x="0" y="514350"/>
            <a:ext cx="10080625" cy="65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7C3E68D-4431-421F-8A7E-28DA5DBF3BD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88038" y="514350"/>
            <a:ext cx="4114800" cy="1201738"/>
          </a:xfrm>
        </p:spPr>
        <p:txBody>
          <a:bodyPr lIns="91440" tIns="45720" rIns="91440" bIns="45720" rtlCol="0">
            <a:normAutofit/>
          </a:bodyPr>
          <a:lstStyle/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err="1">
                <a:solidFill>
                  <a:srgbClr val="000000"/>
                </a:solidFill>
                <a:latin typeface="Britannic Bold" panose="020B0903060703020204" pitchFamily="34" charset="0"/>
                <a:ea typeface="+mj-ea"/>
                <a:cs typeface="+mj-cs"/>
              </a:rPr>
              <a:t>Aristóteles</a:t>
            </a:r>
            <a:endParaRPr lang="en-US" dirty="0">
              <a:solidFill>
                <a:srgbClr val="000000"/>
              </a:solidFill>
              <a:latin typeface="Britannic Bold" panose="020B0903060703020204" pitchFamily="34" charset="0"/>
              <a:ea typeface="+mj-ea"/>
              <a:cs typeface="+mj-cs"/>
            </a:endParaRPr>
          </a:p>
        </p:txBody>
      </p:sp>
      <p:sp>
        <p:nvSpPr>
          <p:cNvPr id="20" name="Freeform 62">
            <a:extLst>
              <a:ext uri="{FF2B5EF4-FFF2-40B4-BE49-F238E27FC236}">
                <a16:creationId xmlns:a16="http://schemas.microsoft.com/office/drawing/2014/main" id="{D6BF7D20-AAE8-42EA-8141-F277D46BDB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308100"/>
            <a:ext cx="4762500" cy="514350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11" name="Imagen 10" descr="Imagen que contiene texto, libro&#10;&#10;Descripción generada automáticamente">
            <a:extLst>
              <a:ext uri="{FF2B5EF4-FFF2-40B4-BE49-F238E27FC236}">
                <a16:creationId xmlns:a16="http://schemas.microsoft.com/office/drawing/2014/main" id="{6C2533D0-E573-4C42-9052-EAF782788F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1238" r="3" b="3"/>
          <a:stretch/>
        </p:blipFill>
        <p:spPr>
          <a:xfrm>
            <a:off x="-404779" y="1176585"/>
            <a:ext cx="5168041" cy="54085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27ADAA0-C56F-4DC4-BEE8-B47AC62646D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40313" y="1716088"/>
            <a:ext cx="4559300" cy="5532437"/>
          </a:xfrm>
        </p:spPr>
        <p:txBody>
          <a:bodyPr lIns="91440" tIns="45720" rIns="91440" bIns="45720" rtlCol="0" anchor="ctr">
            <a:normAutofit/>
          </a:bodyPr>
          <a:lstStyle/>
          <a:p>
            <a:pPr marL="514350" indent="-28575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Wingdings" panose="05000000000000000000" pitchFamily="2" charset="2"/>
              <a:buChar char="ü"/>
              <a:defRPr/>
            </a:pP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Nació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en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 Grecia,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en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 el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año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 384 antes de Cristo,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murió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en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 el 322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aC.</a:t>
            </a:r>
            <a:endParaRPr lang="en-US" sz="2400" dirty="0">
              <a:solidFill>
                <a:srgbClr val="000000"/>
              </a:solidFill>
              <a:latin typeface="Comic Sans MS" panose="030F0702030302020204" pitchFamily="66" charset="0"/>
              <a:ea typeface="+mn-ea"/>
              <a:cs typeface="+mn-cs"/>
            </a:endParaRPr>
          </a:p>
          <a:p>
            <a:pPr marL="514350" indent="-28575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Wingdings" panose="05000000000000000000" pitchFamily="2" charset="2"/>
              <a:buChar char="ü"/>
              <a:defRPr/>
            </a:pP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Fue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discípulo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Platón</a:t>
            </a:r>
            <a:endParaRPr lang="en-US" sz="2400" dirty="0">
              <a:solidFill>
                <a:srgbClr val="000000"/>
              </a:solidFill>
              <a:latin typeface="Comic Sans MS" panose="030F0702030302020204" pitchFamily="66" charset="0"/>
              <a:ea typeface="+mn-ea"/>
              <a:cs typeface="+mn-cs"/>
            </a:endParaRPr>
          </a:p>
          <a:p>
            <a:pPr marL="514350" indent="-28575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Wingdings" panose="05000000000000000000" pitchFamily="2" charset="2"/>
              <a:buChar char="ü"/>
              <a:defRPr/>
            </a:pP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Aportó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 la idea de que los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materiales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terrestre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estaban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formados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 por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cuatro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elementos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fuego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aire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, tierra y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agua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Propuso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además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 que los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cuerpos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celestes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están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formados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 por un quinto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elemento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, el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éter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.</a:t>
            </a:r>
          </a:p>
        </p:txBody>
      </p:sp>
      <p:pic>
        <p:nvPicPr>
          <p:cNvPr id="5" name="Gráfico 4" descr="Volver">
            <a:hlinkClick r:id="rId5" action="ppaction://hlinksldjump"/>
            <a:extLst>
              <a:ext uri="{FF2B5EF4-FFF2-40B4-BE49-F238E27FC236}">
                <a16:creationId xmlns:a16="http://schemas.microsoft.com/office/drawing/2014/main" id="{2CB92624-FE25-4103-B641-BC30E27B98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44588" y="643041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>
            <a:extLst>
              <a:ext uri="{FF2B5EF4-FFF2-40B4-BE49-F238E27FC236}">
                <a16:creationId xmlns:a16="http://schemas.microsoft.com/office/drawing/2014/main" id="{A9F1241A-94F6-4E2A-9AD4-EE664B0744E5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0" y="593725"/>
            <a:ext cx="9072563" cy="677863"/>
          </a:xfrm>
        </p:spPr>
        <p:txBody>
          <a:bodyPr>
            <a:spAutoFit/>
          </a:bodyPr>
          <a:lstStyle/>
          <a:p>
            <a:pPr eaLnBrk="1"/>
            <a:r>
              <a:rPr altLang="es-UY">
                <a:solidFill>
                  <a:srgbClr val="000000"/>
                </a:solidFill>
                <a:latin typeface="Britannic Bold" panose="020B090306070302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María la Judía</a:t>
            </a:r>
          </a:p>
        </p:txBody>
      </p:sp>
      <p:sp>
        <p:nvSpPr>
          <p:cNvPr id="11267" name="Marcador de texto 2">
            <a:extLst>
              <a:ext uri="{FF2B5EF4-FFF2-40B4-BE49-F238E27FC236}">
                <a16:creationId xmlns:a16="http://schemas.microsoft.com/office/drawing/2014/main" id="{7EEED162-19A6-4AB8-BDC0-0608632E2A76}"/>
              </a:ext>
            </a:extLst>
          </p:cNvPr>
          <p:cNvSpPr txBox="1">
            <a:spLocks noGrp="1" noChangeArrowheads="1"/>
          </p:cNvSpPr>
          <p:nvPr>
            <p:ph type="body" idx="4294967295"/>
          </p:nvPr>
        </p:nvSpPr>
        <p:spPr>
          <a:xfrm>
            <a:off x="4089400" y="1528763"/>
            <a:ext cx="5522913" cy="4940300"/>
          </a:xfrm>
        </p:spPr>
        <p:txBody>
          <a:bodyPr/>
          <a:lstStyle/>
          <a:p>
            <a:pPr marL="342900" indent="-342900" eaLnBrk="1">
              <a:buSzPct val="45000"/>
              <a:buFont typeface="Wingdings" panose="05000000000000000000" pitchFamily="2" charset="2"/>
              <a:buChar char="ü"/>
            </a:pPr>
            <a:r>
              <a:rPr altLang="es-UY" sz="2400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</a:rPr>
              <a:t>Se cree que vivió entre los siglos I y III después de Cristo. </a:t>
            </a:r>
          </a:p>
          <a:p>
            <a:pPr marL="342900" indent="-342900" eaLnBrk="1">
              <a:buSzPct val="45000"/>
              <a:buFont typeface="Wingdings" panose="05000000000000000000" pitchFamily="2" charset="2"/>
              <a:buChar char="ü"/>
            </a:pPr>
            <a:r>
              <a:rPr altLang="es-UY" sz="2400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</a:rPr>
              <a:t>También fue conocida como María la profetiza, o Hija de Platón (según documentos árabes).</a:t>
            </a:r>
          </a:p>
          <a:p>
            <a:pPr marL="342900" indent="-342900" eaLnBrk="1">
              <a:buSzPct val="45000"/>
              <a:buFont typeface="Wingdings" panose="05000000000000000000" pitchFamily="2" charset="2"/>
              <a:buChar char="ü"/>
            </a:pPr>
            <a:r>
              <a:rPr altLang="es-UY" sz="2400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</a:rPr>
              <a:t>Inventó una forma de calentar sustancias suavemente: el baño María. </a:t>
            </a:r>
          </a:p>
          <a:p>
            <a:pPr marL="342900" indent="-342900" eaLnBrk="1">
              <a:buSzPct val="45000"/>
              <a:buFont typeface="Wingdings" panose="05000000000000000000" pitchFamily="2" charset="2"/>
              <a:buChar char="ü"/>
            </a:pPr>
            <a:r>
              <a:rPr altLang="es-UY" sz="2400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</a:rPr>
              <a:t>Se cree que fabricó el </a:t>
            </a:r>
            <a:r>
              <a:rPr altLang="es-UY" sz="2400" b="1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</a:rPr>
              <a:t>tribikos</a:t>
            </a:r>
            <a:r>
              <a:rPr altLang="es-UY" sz="2400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</a:rPr>
              <a:t> (o alambique de tres brazos) un aparato para el proceso químico de la destilación y el </a:t>
            </a:r>
            <a:r>
              <a:rPr altLang="es-UY" sz="2400" b="1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</a:rPr>
              <a:t>Kerotakis</a:t>
            </a:r>
            <a:r>
              <a:rPr altLang="es-UY" sz="2400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</a:rPr>
              <a:t>, un aparato para la sublimación de sustancias. </a:t>
            </a:r>
          </a:p>
          <a:p>
            <a:pPr marL="342900" indent="-342900" eaLnBrk="1">
              <a:buSzPct val="45000"/>
              <a:buFont typeface="Wingdings" panose="05000000000000000000" pitchFamily="2" charset="2"/>
              <a:buChar char="ü"/>
            </a:pPr>
            <a:endParaRPr altLang="es-UY" sz="2400">
              <a:solidFill>
                <a:srgbClr val="000000"/>
              </a:solidFill>
              <a:latin typeface="Comic Sans MS" panose="030F0702030302020204" pitchFamily="66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  <p:pic>
        <p:nvPicPr>
          <p:cNvPr id="11268" name="Imagen 4" descr="Imagen que contiene texto, exterior, libro, agua&#10;&#10;Descripción generada automáticamente">
            <a:extLst>
              <a:ext uri="{FF2B5EF4-FFF2-40B4-BE49-F238E27FC236}">
                <a16:creationId xmlns:a16="http://schemas.microsoft.com/office/drawing/2014/main" id="{52813321-B05D-41CA-A4ED-DEA752055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8763"/>
            <a:ext cx="3962400" cy="603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áfico 4" descr="Volver">
            <a:hlinkClick r:id="rId4" action="ppaction://hlinksldjump"/>
            <a:extLst>
              <a:ext uri="{FF2B5EF4-FFF2-40B4-BE49-F238E27FC236}">
                <a16:creationId xmlns:a16="http://schemas.microsoft.com/office/drawing/2014/main" id="{79C5D364-464C-4B02-8D6D-E2C9EDDDEE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72563" y="650875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>
            <a:extLst>
              <a:ext uri="{FF2B5EF4-FFF2-40B4-BE49-F238E27FC236}">
                <a16:creationId xmlns:a16="http://schemas.microsoft.com/office/drawing/2014/main" id="{026C249E-E494-4BD8-BAAC-3F7B6D0A213A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0" y="593725"/>
            <a:ext cx="9072563" cy="677863"/>
          </a:xfrm>
        </p:spPr>
        <p:txBody>
          <a:bodyPr>
            <a:spAutoFit/>
          </a:bodyPr>
          <a:lstStyle/>
          <a:p>
            <a:pPr eaLnBrk="1"/>
            <a:r>
              <a:rPr altLang="es-UY">
                <a:solidFill>
                  <a:srgbClr val="000000"/>
                </a:solidFill>
                <a:latin typeface="Britannic Bold" panose="020B090306070302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Hipatia de Alejandría</a:t>
            </a:r>
          </a:p>
        </p:txBody>
      </p:sp>
      <p:sp>
        <p:nvSpPr>
          <p:cNvPr id="13315" name="Marcador de texto 2">
            <a:extLst>
              <a:ext uri="{FF2B5EF4-FFF2-40B4-BE49-F238E27FC236}">
                <a16:creationId xmlns:a16="http://schemas.microsoft.com/office/drawing/2014/main" id="{1C0BB680-58A3-495F-A3A0-DB4F3902CEDF}"/>
              </a:ext>
            </a:extLst>
          </p:cNvPr>
          <p:cNvSpPr txBox="1">
            <a:spLocks noGrp="1" noChangeArrowheads="1"/>
          </p:cNvSpPr>
          <p:nvPr>
            <p:ph type="body" idx="4294967295"/>
          </p:nvPr>
        </p:nvSpPr>
        <p:spPr>
          <a:xfrm>
            <a:off x="320675" y="1562100"/>
            <a:ext cx="5465763" cy="5056188"/>
          </a:xfrm>
        </p:spPr>
        <p:txBody>
          <a:bodyPr/>
          <a:lstStyle/>
          <a:p>
            <a:pPr marL="342900" indent="-342900" eaLnBrk="1">
              <a:buSzPct val="45000"/>
              <a:buFont typeface="Wingdings" panose="05000000000000000000" pitchFamily="2" charset="2"/>
              <a:buChar char="ü"/>
            </a:pPr>
            <a:r>
              <a:rPr altLang="es-UY" sz="2200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</a:rPr>
              <a:t>Nació en el año 355, en Alejandría, Egipto. Murió en el 415. </a:t>
            </a:r>
          </a:p>
          <a:p>
            <a:pPr marL="342900" indent="-342900" eaLnBrk="1">
              <a:buSzPct val="45000"/>
              <a:buFont typeface="Wingdings" panose="05000000000000000000" pitchFamily="2" charset="2"/>
              <a:buChar char="ü"/>
            </a:pPr>
            <a:r>
              <a:rPr altLang="es-UY" sz="2200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</a:rPr>
              <a:t>El padre de Hipatia fue el último jefe de la gran Biblioteca de Alejandría y ella desde su infancia tuvo la mejor educación. </a:t>
            </a:r>
          </a:p>
          <a:p>
            <a:pPr marL="342900" indent="-342900" eaLnBrk="1">
              <a:buSzPct val="45000"/>
              <a:buFont typeface="Wingdings" panose="05000000000000000000" pitchFamily="2" charset="2"/>
              <a:buChar char="ü"/>
            </a:pPr>
            <a:r>
              <a:rPr altLang="es-UY" sz="2200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</a:rPr>
              <a:t>Escribió sobre geometría, álgebra y astronomía. </a:t>
            </a:r>
          </a:p>
          <a:p>
            <a:pPr marL="342900" indent="-342900" eaLnBrk="1">
              <a:buSzPct val="45000"/>
              <a:buFont typeface="Wingdings" panose="05000000000000000000" pitchFamily="2" charset="2"/>
              <a:buChar char="ü"/>
            </a:pPr>
            <a:r>
              <a:rPr altLang="es-UY" sz="2200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</a:rPr>
              <a:t>Inventó el Hidrómetro, un instrumento para medir la densidad de los líquidos. </a:t>
            </a:r>
          </a:p>
          <a:p>
            <a:pPr marL="342900" indent="-342900" eaLnBrk="1">
              <a:buSzPct val="45000"/>
              <a:buFont typeface="Wingdings" panose="05000000000000000000" pitchFamily="2" charset="2"/>
              <a:buChar char="ü"/>
            </a:pPr>
            <a:r>
              <a:rPr altLang="es-UY" sz="2200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</a:rPr>
              <a:t>Se cree que asesinada por los cristianos por oponerse a que ella enseñe la filosofía herética de Platón. </a:t>
            </a:r>
          </a:p>
        </p:txBody>
      </p:sp>
      <p:pic>
        <p:nvPicPr>
          <p:cNvPr id="5" name="Imagen 4" descr="Imagen que contiene hombre, viendo, parado, camiseta&#10;&#10;Descripción generada automáticamente">
            <a:extLst>
              <a:ext uri="{FF2B5EF4-FFF2-40B4-BE49-F238E27FC236}">
                <a16:creationId xmlns:a16="http://schemas.microsoft.com/office/drawing/2014/main" id="{AA64A815-4761-49FC-97C6-07E7DEB5D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38" y="1910192"/>
            <a:ext cx="4375930" cy="4708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ráfico 5" descr="Volver">
            <a:hlinkClick r:id="rId4" action="ppaction://hlinksldjump"/>
            <a:extLst>
              <a:ext uri="{FF2B5EF4-FFF2-40B4-BE49-F238E27FC236}">
                <a16:creationId xmlns:a16="http://schemas.microsoft.com/office/drawing/2014/main" id="{34AADB6F-07ED-4658-AF64-FEB4DCE84E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40382" y="643041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EA42DB-4829-46EC-B9EA-906A1B9E53B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05275" y="693738"/>
            <a:ext cx="5446713" cy="1417637"/>
          </a:xfrm>
        </p:spPr>
        <p:txBody>
          <a:bodyPr lIns="91440" tIns="45720" rIns="91440" bIns="45720" rtlCol="0" anchor="b">
            <a:normAutofit/>
          </a:bodyPr>
          <a:lstStyle/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SzPct val="45000"/>
              <a:defRPr/>
            </a:pPr>
            <a:r>
              <a:rPr lang="en-US" dirty="0">
                <a:solidFill>
                  <a:schemeClr val="tx1"/>
                </a:solidFill>
                <a:latin typeface="Britannic Bold" panose="020B0903060703020204" pitchFamily="34" charset="0"/>
                <a:ea typeface="+mj-ea"/>
                <a:cs typeface="+mj-cs"/>
              </a:rPr>
              <a:t>Anders Celsius</a:t>
            </a:r>
          </a:p>
        </p:txBody>
      </p:sp>
      <p:pic>
        <p:nvPicPr>
          <p:cNvPr id="15363" name="Imagen 6" descr="Imagen que contiene persona, hombre, interior, corbata&#10;&#10;Descripción generada automáticamente">
            <a:extLst>
              <a:ext uri="{FF2B5EF4-FFF2-40B4-BE49-F238E27FC236}">
                <a16:creationId xmlns:a16="http://schemas.microsoft.com/office/drawing/2014/main" id="{5C52FE74-8C2D-4A04-9DF1-2F4DF4236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4" r="15128" b="-2"/>
          <a:stretch>
            <a:fillRect/>
          </a:stretch>
        </p:blipFill>
        <p:spPr bwMode="auto">
          <a:xfrm>
            <a:off x="0" y="0"/>
            <a:ext cx="38322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EB1A84B-9107-4F62-A1AD-8488A5F18CD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200525" y="2332038"/>
            <a:ext cx="5216525" cy="0"/>
          </a:xfrm>
          <a:prstGeom prst="line">
            <a:avLst/>
          </a:prstGeom>
          <a:ln w="19050">
            <a:solidFill>
              <a:srgbClr val="CC8A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07D3CE-4E39-48AC-B7BF-B4D08E399A3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105275" y="2551113"/>
            <a:ext cx="5446713" cy="5008562"/>
          </a:xfrm>
        </p:spPr>
        <p:txBody>
          <a:bodyPr lIns="91440" tIns="45720" rIns="91440" bIns="45720" rtlCol="0">
            <a:normAutofit lnSpcReduction="10000"/>
          </a:bodyPr>
          <a:lstStyle/>
          <a:p>
            <a:pPr marL="3429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Arial" panose="020B0604020202020204" pitchFamily="34" charset="0"/>
              <a:buChar char="•"/>
              <a:defRPr/>
            </a:pPr>
            <a:r>
              <a:rPr sz="2400" dirty="0">
                <a:latin typeface="Comic Sans MS" panose="030F0702030302020204" pitchFamily="66" charset="0"/>
                <a:ea typeface="+mn-ea"/>
                <a:cs typeface="+mn-cs"/>
              </a:rPr>
              <a:t>Nació en Uppsala, Suecia, el 27 de noviembre de 1701. Falleció el 25 de abril de 1744.</a:t>
            </a:r>
          </a:p>
          <a:p>
            <a:pPr marL="3429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Arial" panose="020B0604020202020204" pitchFamily="34" charset="0"/>
              <a:buChar char="•"/>
              <a:defRPr/>
            </a:pPr>
            <a:r>
              <a:rPr sz="2400" dirty="0">
                <a:latin typeface="Comic Sans MS" panose="030F0702030302020204" pitchFamily="66" charset="0"/>
                <a:ea typeface="+mn-ea"/>
                <a:cs typeface="+mn-cs"/>
              </a:rPr>
              <a:t>Registró que los puntos de fusión y ebullición son constantes en el mundo. Los utilizó para la escala de temperatura que creó: 0 °C para la fusión, 100 °C para la ebullición.  </a:t>
            </a:r>
          </a:p>
          <a:p>
            <a:pPr marL="3429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Arial" panose="020B0604020202020204" pitchFamily="34" charset="0"/>
              <a:buChar char="•"/>
              <a:defRPr/>
            </a:pPr>
            <a:r>
              <a:rPr sz="2400" dirty="0">
                <a:latin typeface="Comic Sans MS" panose="030F0702030302020204" pitchFamily="66" charset="0"/>
                <a:ea typeface="+mn-ea"/>
                <a:cs typeface="+mn-cs"/>
              </a:rPr>
              <a:t>En 1736 participó en una expedición a Laponia para medir un arco de meridiano terrestre. Con esto se confirmó la teoría de Newton de que la Tierra se achataba en los polos.</a:t>
            </a:r>
          </a:p>
        </p:txBody>
      </p:sp>
      <p:pic>
        <p:nvPicPr>
          <p:cNvPr id="6" name="Gráfico 5" descr="Volver">
            <a:hlinkClick r:id="rId4" action="ppaction://hlinksldjump"/>
            <a:extLst>
              <a:ext uri="{FF2B5EF4-FFF2-40B4-BE49-F238E27FC236}">
                <a16:creationId xmlns:a16="http://schemas.microsoft.com/office/drawing/2014/main" id="{1F32D6F1-C973-49A3-9601-B995E719E5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10638" y="6408737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>
            <a:extLst>
              <a:ext uri="{FF2B5EF4-FFF2-40B4-BE49-F238E27FC236}">
                <a16:creationId xmlns:a16="http://schemas.microsoft.com/office/drawing/2014/main" id="{ADD8531F-DE51-4B6F-BAF3-B652C6987F10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503238" y="301625"/>
            <a:ext cx="6030912" cy="1262063"/>
          </a:xfrm>
        </p:spPr>
        <p:txBody>
          <a:bodyPr/>
          <a:lstStyle/>
          <a:p>
            <a:pPr eaLnBrk="1"/>
            <a:r>
              <a:rPr altLang="es-UY">
                <a:solidFill>
                  <a:srgbClr val="000000"/>
                </a:solidFill>
                <a:latin typeface="Britannic Bold" panose="020B090306070302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John Dalton</a:t>
            </a:r>
          </a:p>
        </p:txBody>
      </p:sp>
      <p:sp>
        <p:nvSpPr>
          <p:cNvPr id="17411" name="Marcador de contenido 2">
            <a:extLst>
              <a:ext uri="{FF2B5EF4-FFF2-40B4-BE49-F238E27FC236}">
                <a16:creationId xmlns:a16="http://schemas.microsoft.com/office/drawing/2014/main" id="{49363AD3-522F-4E55-8448-5C278F7E7B9B}"/>
              </a:ext>
            </a:extLst>
          </p:cNvPr>
          <p:cNvSpPr txBox="1">
            <a:spLocks noGrp="1" noChangeArrowheads="1"/>
          </p:cNvSpPr>
          <p:nvPr>
            <p:ph sz="half" idx="1"/>
          </p:nvPr>
        </p:nvSpPr>
        <p:spPr>
          <a:xfrm>
            <a:off x="233363" y="1563688"/>
            <a:ext cx="5302250" cy="4589462"/>
          </a:xfrm>
        </p:spPr>
        <p:txBody>
          <a:bodyPr/>
          <a:lstStyle/>
          <a:p>
            <a:pPr marL="457200" indent="-457200" eaLnBrk="1">
              <a:buFont typeface="Wingdings" panose="05000000000000000000" pitchFamily="2" charset="2"/>
              <a:buChar char="ü"/>
            </a:pPr>
            <a:r>
              <a:rPr altLang="es-UY" sz="2200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</a:rPr>
              <a:t>Nació el 5 o 6 de setiembre de 1766, en Eaglesfield, Cumberland, Inglaterra. Falleció el 27 de julio de 1844.</a:t>
            </a:r>
          </a:p>
          <a:p>
            <a:pPr marL="457200" indent="-457200" eaLnBrk="1">
              <a:buFont typeface="Wingdings" panose="05000000000000000000" pitchFamily="2" charset="2"/>
              <a:buChar char="ü"/>
            </a:pPr>
            <a:r>
              <a:rPr altLang="es-UY" sz="2200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</a:rPr>
              <a:t>Era principalmente autodidaata y recibió educación no formal de John Gough, un erudito. </a:t>
            </a:r>
          </a:p>
          <a:p>
            <a:pPr marL="457200" indent="-457200" eaLnBrk="1">
              <a:buFont typeface="Wingdings" panose="05000000000000000000" pitchFamily="2" charset="2"/>
              <a:buChar char="ü"/>
            </a:pPr>
            <a:r>
              <a:rPr altLang="es-UY" sz="2200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</a:rPr>
              <a:t>Desarrolló una teoría atómica con algunas pocas ideas simples, entre ellas: la materia está formada por partículas indivisibles muy pequeñas llamadas átomos, esos átomos pueden combinarse con otros formando compuestos, todos los átomos de un mismo elemento son iguales entre sí. </a:t>
            </a:r>
          </a:p>
        </p:txBody>
      </p:sp>
      <p:pic>
        <p:nvPicPr>
          <p:cNvPr id="6" name="Marcador de contenido 5" descr="Imagen que contiene persona, mujer, frente, hombre&#10;&#10;Descripción generada automáticamente">
            <a:extLst>
              <a:ext uri="{FF2B5EF4-FFF2-40B4-BE49-F238E27FC236}">
                <a16:creationId xmlns:a16="http://schemas.microsoft.com/office/drawing/2014/main" id="{F640E79C-8754-469F-897B-08B9F7DAB7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03274" y="640472"/>
            <a:ext cx="5150918" cy="6617883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5" name="Gráfico 4" descr="Volver">
            <a:hlinkClick r:id="rId3" action="ppaction://hlinksldjump"/>
            <a:extLst>
              <a:ext uri="{FF2B5EF4-FFF2-40B4-BE49-F238E27FC236}">
                <a16:creationId xmlns:a16="http://schemas.microsoft.com/office/drawing/2014/main" id="{217163F1-4CB1-41F0-B924-4C6261A9E0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08723" y="6462003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>
            <a:extLst>
              <a:ext uri="{FF2B5EF4-FFF2-40B4-BE49-F238E27FC236}">
                <a16:creationId xmlns:a16="http://schemas.microsoft.com/office/drawing/2014/main" id="{CA9FCB62-94BD-46EA-8797-197EC3B8B761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393700" y="87313"/>
            <a:ext cx="9072563" cy="1047750"/>
          </a:xfrm>
        </p:spPr>
        <p:txBody>
          <a:bodyPr/>
          <a:lstStyle/>
          <a:p>
            <a:pPr eaLnBrk="1">
              <a:buSzPct val="45000"/>
            </a:pPr>
            <a:r>
              <a:rPr altLang="es-UY">
                <a:solidFill>
                  <a:srgbClr val="000000"/>
                </a:solidFill>
                <a:latin typeface="Britannic Bold" panose="020B090306070302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Wallace Carothers</a:t>
            </a:r>
          </a:p>
        </p:txBody>
      </p:sp>
      <p:sp>
        <p:nvSpPr>
          <p:cNvPr id="18435" name="Marcador de texto 2">
            <a:extLst>
              <a:ext uri="{FF2B5EF4-FFF2-40B4-BE49-F238E27FC236}">
                <a16:creationId xmlns:a16="http://schemas.microsoft.com/office/drawing/2014/main" id="{1584FC34-F8ED-4945-AD79-E6C9720F213D}"/>
              </a:ext>
            </a:extLst>
          </p:cNvPr>
          <p:cNvSpPr txBox="1">
            <a:spLocks noGrp="1" noChangeArrowheads="1"/>
          </p:cNvSpPr>
          <p:nvPr>
            <p:ph type="body" idx="4294967295"/>
          </p:nvPr>
        </p:nvSpPr>
        <p:spPr>
          <a:xfrm>
            <a:off x="5259388" y="1787525"/>
            <a:ext cx="4233862" cy="5245100"/>
          </a:xfrm>
        </p:spPr>
        <p:txBody>
          <a:bodyPr/>
          <a:lstStyle/>
          <a:p>
            <a:pPr marL="457200" indent="-457200" eaLnBrk="1">
              <a:buSzPct val="45000"/>
              <a:buFont typeface="Wingdings" panose="05000000000000000000" pitchFamily="2" charset="2"/>
              <a:buChar char="ü"/>
            </a:pPr>
            <a:r>
              <a:rPr altLang="es-UY" sz="2400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</a:rPr>
              <a:t>Nació en Burlington, Iowa, EE.UU. el 27 de abril de 1896. Murió el 29 de abril de 1937.</a:t>
            </a:r>
          </a:p>
          <a:p>
            <a:pPr marL="457200" indent="-457200" eaLnBrk="1">
              <a:buSzPct val="45000"/>
              <a:buFont typeface="Wingdings" panose="05000000000000000000" pitchFamily="2" charset="2"/>
              <a:buChar char="ü"/>
            </a:pPr>
            <a:r>
              <a:rPr altLang="es-UY" sz="2400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</a:rPr>
              <a:t>A pesar de su formación como contable, se dedicó a la química orgánica. Dirigió un equipo de un laboratorio experimental donde produjeron neopreno, poliésteres y, finalmente, nylon.</a:t>
            </a:r>
          </a:p>
        </p:txBody>
      </p:sp>
      <p:pic>
        <p:nvPicPr>
          <p:cNvPr id="7" name="Imagen 6" descr="Imagen que contiene persona, hombre, sostener, parado&#10;&#10;Descripción generada automáticamente">
            <a:extLst>
              <a:ext uri="{FF2B5EF4-FFF2-40B4-BE49-F238E27FC236}">
                <a16:creationId xmlns:a16="http://schemas.microsoft.com/office/drawing/2014/main" id="{BBCE9F5E-BEE2-4FD5-B97F-B33896669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9375"/>
            <a:ext cx="4821238" cy="6122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Gráfico 4" descr="Volver">
            <a:hlinkClick r:id="rId4" action="ppaction://hlinksldjump"/>
            <a:extLst>
              <a:ext uri="{FF2B5EF4-FFF2-40B4-BE49-F238E27FC236}">
                <a16:creationId xmlns:a16="http://schemas.microsoft.com/office/drawing/2014/main" id="{5E9F255A-C279-449D-88F2-B448C28749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19119" y="6413785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DC3E07-2002-4656-A065-9D5C635E31A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1338" y="403225"/>
            <a:ext cx="4233862" cy="1865313"/>
          </a:xfrm>
        </p:spPr>
        <p:txBody>
          <a:bodyPr lIns="91440" tIns="45720" rIns="91440" bIns="45720" rtlCol="0">
            <a:normAutofit fontScale="90000"/>
          </a:bodyPr>
          <a:lstStyle/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SzPct val="45000"/>
              <a:defRPr/>
            </a:pPr>
            <a:r>
              <a:rPr lang="en-US" dirty="0">
                <a:solidFill>
                  <a:schemeClr val="tx1"/>
                </a:solidFill>
                <a:latin typeface="Britannic Bold" panose="020B0903060703020204" pitchFamily="34" charset="0"/>
                <a:ea typeface="+mj-ea"/>
                <a:cs typeface="+mj-cs"/>
              </a:rPr>
              <a:t>Marie </a:t>
            </a:r>
            <a:r>
              <a:rPr lang="en-US" dirty="0" err="1">
                <a:solidFill>
                  <a:schemeClr val="tx1"/>
                </a:solidFill>
                <a:latin typeface="Britannic Bold" panose="020B0903060703020204" pitchFamily="34" charset="0"/>
                <a:ea typeface="+mj-ea"/>
                <a:cs typeface="+mj-cs"/>
              </a:rPr>
              <a:t>Skłodowska</a:t>
            </a:r>
            <a:r>
              <a:rPr lang="en-US" dirty="0">
                <a:solidFill>
                  <a:schemeClr val="tx1"/>
                </a:solidFill>
                <a:latin typeface="Britannic Bold" panose="020B0903060703020204" pitchFamily="34" charset="0"/>
                <a:ea typeface="+mj-ea"/>
                <a:cs typeface="+mj-cs"/>
              </a:rPr>
              <a:t> Curie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F4DDE44-E4EE-4BED-A187-7454C525337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541338" y="2552700"/>
            <a:ext cx="3781425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C966B1-EAB3-4FF3-8408-1CD45B2BAF1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2552700"/>
            <a:ext cx="5219700" cy="4845050"/>
          </a:xfrm>
        </p:spPr>
        <p:txBody>
          <a:bodyPr lIns="91440" tIns="45720" rIns="91440" bIns="45720" rtlCol="0">
            <a:noAutofit/>
          </a:bodyPr>
          <a:lstStyle/>
          <a:p>
            <a:pPr marL="3429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Arial" panose="020B0604020202020204" pitchFamily="34" charset="0"/>
              <a:buChar char="•"/>
              <a:defRPr/>
            </a:pPr>
            <a:r>
              <a:rPr sz="2400" dirty="0">
                <a:latin typeface="Comic Sans MS" panose="030F0702030302020204" pitchFamily="66" charset="0"/>
                <a:ea typeface="+mn-ea"/>
                <a:cs typeface="+mn-cs"/>
              </a:rPr>
              <a:t>Nació el 7 de noviembre de 1867, en </a:t>
            </a:r>
            <a:r>
              <a:rPr sz="2400" dirty="0" err="1">
                <a:latin typeface="Comic Sans MS" panose="030F0702030302020204" pitchFamily="66" charset="0"/>
                <a:ea typeface="+mn-ea"/>
                <a:cs typeface="+mn-cs"/>
              </a:rPr>
              <a:t>Warsaw</a:t>
            </a:r>
            <a:r>
              <a:rPr sz="2400" dirty="0">
                <a:latin typeface="Comic Sans MS" panose="030F0702030302020204" pitchFamily="66" charset="0"/>
                <a:ea typeface="+mn-ea"/>
                <a:cs typeface="+mn-cs"/>
              </a:rPr>
              <a:t>, Polonia (Rusia en ese entonces). Falleció el 4 de julio de 1934.</a:t>
            </a:r>
          </a:p>
          <a:p>
            <a:pPr marL="3429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Arial" panose="020B0604020202020204" pitchFamily="34" charset="0"/>
              <a:buChar char="•"/>
              <a:defRPr/>
            </a:pPr>
            <a:r>
              <a:rPr sz="2400" dirty="0">
                <a:latin typeface="Comic Sans MS" panose="030F0702030302020204" pitchFamily="66" charset="0"/>
                <a:ea typeface="+mn-ea"/>
                <a:cs typeface="+mn-cs"/>
              </a:rPr>
              <a:t>En 1903 recibió el premio Nobel de Física por sus estudios sobre la radiactividad. Este premio fue compartido con su esposo Pierre y Henry Becquerel. </a:t>
            </a:r>
          </a:p>
          <a:p>
            <a:pPr marL="3429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Arial" panose="020B0604020202020204" pitchFamily="34" charset="0"/>
              <a:buChar char="•"/>
              <a:defRPr/>
            </a:pPr>
            <a:r>
              <a:rPr sz="2400" dirty="0">
                <a:latin typeface="Comic Sans MS" panose="030F0702030302020204" pitchFamily="66" charset="0"/>
                <a:ea typeface="+mn-ea"/>
                <a:cs typeface="+mn-cs"/>
              </a:rPr>
              <a:t>Murió de leucemia, probablemente generada por la radiactividad a la que se expuso tantos años de su vida.</a:t>
            </a:r>
          </a:p>
        </p:txBody>
      </p:sp>
      <p:pic>
        <p:nvPicPr>
          <p:cNvPr id="7" name="Imagen 6" descr="Imagen que contiene edificio, persona, exterior, sostener&#10;&#10;Descripción generada automáticamente">
            <a:extLst>
              <a:ext uri="{FF2B5EF4-FFF2-40B4-BE49-F238E27FC236}">
                <a16:creationId xmlns:a16="http://schemas.microsoft.com/office/drawing/2014/main" id="{ED2A3245-4676-4323-A797-C25B46D7FF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47" r="-1" b="-1"/>
          <a:stretch/>
        </p:blipFill>
        <p:spPr>
          <a:xfrm>
            <a:off x="4860767" y="10"/>
            <a:ext cx="5219857" cy="7559661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pic>
        <p:nvPicPr>
          <p:cNvPr id="6" name="Gráfico 5" descr="Volver">
            <a:hlinkClick r:id="rId4" action="ppaction://hlinksldjump"/>
            <a:extLst>
              <a:ext uri="{FF2B5EF4-FFF2-40B4-BE49-F238E27FC236}">
                <a16:creationId xmlns:a16="http://schemas.microsoft.com/office/drawing/2014/main" id="{5D72B8C2-EFA0-43AE-A192-097ECC97AB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75119" y="648335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determin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813</Words>
  <Application>Microsoft Office PowerPoint</Application>
  <PresentationFormat>Personalizado</PresentationFormat>
  <Paragraphs>77</Paragraphs>
  <Slides>12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Arial</vt:lpstr>
      <vt:lpstr>Britannic Bold</vt:lpstr>
      <vt:lpstr>Calibri</vt:lpstr>
      <vt:lpstr>Comic Sans MS</vt:lpstr>
      <vt:lpstr>Liberation Sans</vt:lpstr>
      <vt:lpstr>Liberation Serif</vt:lpstr>
      <vt:lpstr>StarSymbol</vt:lpstr>
      <vt:lpstr>Wingdings</vt:lpstr>
      <vt:lpstr>Predeterminado</vt:lpstr>
      <vt:lpstr>Protagonistas de la Química 1° parte</vt:lpstr>
      <vt:lpstr>Índice</vt:lpstr>
      <vt:lpstr>Aristóteles</vt:lpstr>
      <vt:lpstr>María la Judía</vt:lpstr>
      <vt:lpstr>Hipatia de Alejandría</vt:lpstr>
      <vt:lpstr>Anders Celsius</vt:lpstr>
      <vt:lpstr>John Dalton</vt:lpstr>
      <vt:lpstr>Wallace Carothers</vt:lpstr>
      <vt:lpstr>Marie Skłodowska Curie</vt:lpstr>
      <vt:lpstr>Pierre Curie</vt:lpstr>
      <vt:lpstr>Henri Becquerel</vt:lpstr>
      <vt:lpstr>Sitios consultados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Química y sus protagonistas 1° parte</dc:title>
  <dc:creator>ANDREA ETCHARTEA</dc:creator>
  <cp:lastModifiedBy>Andrea Etchartea</cp:lastModifiedBy>
  <cp:revision>12</cp:revision>
  <dcterms:created xsi:type="dcterms:W3CDTF">2019-12-02T00:25:25Z</dcterms:created>
  <dcterms:modified xsi:type="dcterms:W3CDTF">2019-12-06T12:56:03Z</dcterms:modified>
</cp:coreProperties>
</file>