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61" r:id="rId7"/>
    <p:sldId id="262" r:id="rId8"/>
    <p:sldId id="268" r:id="rId9"/>
    <p:sldId id="264" r:id="rId10"/>
    <p:sldId id="265" r:id="rId11"/>
    <p:sldId id="267" r:id="rId12"/>
    <p:sldId id="269" r:id="rId13"/>
    <p:sldId id="259" r:id="rId14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FA40C-21B9-4D0F-B103-427F5DC40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63224-C115-42B0-A39E-464A64F4E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90CF5A-90D7-4B0F-AAF0-A0E67536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1ED0FD-A2B7-4441-885D-B5096C99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EABA9A-6043-4D51-A824-89B5755D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1648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F2E64-0257-48C1-AEE5-C4C7782E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604DA6-D10F-4260-A881-644D9E22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DB88F2-7A05-491B-88D2-7542F21F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6B0270-4CD6-4241-9535-CBB24ABB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77731-295D-478E-A26B-02E68985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5300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34461A-4E6A-4ADB-BF1E-0B2CB2D27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A7620-BBB2-464E-B4D8-20B62F646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BB8C06-076E-4C72-A005-B0BF8534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04D279-5128-4851-945B-3912D949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B3213-C000-4DAD-9031-E33DF92D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3618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D196C-13F9-484C-9090-D41F0BC5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16AD35-DED6-46A3-B699-5181610DC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A10D11-E732-40D7-A47C-8D25EC51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1ECB32-6623-4D7F-BC58-585C6324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E9B1A6-C8D2-4341-B3E8-2A60540F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2636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459CF-376C-4E77-A9D2-F66824BE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1EE13C-B1F9-4E50-BBEE-580816BCE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4C8D8E-40DA-4153-A4F9-F713AACF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86D29F-7B02-4B94-AFD5-12FE18BB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84FF36-C427-4326-9CD2-9D9454C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2785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D71FE-3F89-4050-925D-F6A088AA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41CDC-3345-48E0-9370-9C745BF75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91B6E2-9DAD-45C2-B735-8BA5B9C7F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BED85B-4236-4E6A-8AB4-94E06F3F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B6C546-C2FA-4C82-810E-AF6CBC76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A7F39C-DD46-4134-A9BE-59246A47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5310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B5926-A0B5-4249-9704-6E53DB85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865ED5-F1E7-455C-B721-3B8E615C1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664A0A-6137-4E50-9BCF-A34C62948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8D6E6D-442C-4A0C-B895-44B64F4B0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004A9B2-0649-40D4-89B4-859568EB4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A7B2A2-885F-4024-AAD4-58A0D113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E82BBB6-D057-4775-A1D6-4EAF9B2B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597E9D-0D64-4CD5-A2C9-00B0155F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3403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0ECDC-1046-42B6-87B8-EC5CA65C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D3189C-AAD0-488B-89F9-52FC45FA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0E85CD-B66D-47C5-82CE-1AE86487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CE33DFC-A62E-4811-A310-58631AA0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2706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716C00A-91AB-49D2-8B75-EE9C662A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B6923C-7842-4CBB-89B3-19E53C35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399C22-85E4-4EA9-A1FC-CCF8E017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137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9686E-A1C1-40BD-8E94-11A4CA72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7D5F3-B12C-4F72-8AF8-BE2B8CD9F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10D5FE-77AA-4B8F-ABF9-4368736FE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E5FAC1-6427-4B25-A8FA-F6E9158E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50E947-E7BF-47B7-911E-183C590E4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910A2F-6BDE-4F6B-B381-2093925A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7188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BAE50-CDBC-4A67-A20E-CF6A71A4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9103CB-E4B6-4842-8A07-703F4AA72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BE3990-A35D-4ED7-99D6-995AE16BC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E568D2-D1BE-4D25-BD26-DBA1C765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6BDE62-973F-41C3-9061-7A95554F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70F4EF-50C2-41F4-B1FE-BD84D068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0522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16F622-5CFB-443D-A159-B36464D5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5F7849-C69C-48EA-B597-7AD2FE43D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4951B3-CBDE-4641-9941-6A1CC683A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E21-7B52-4080-81C4-9134299D98A4}" type="datetimeFigureOut">
              <a:rPr lang="es-UY" smtClean="0"/>
              <a:t>26/12/2019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F1E82A-7767-488A-A981-F2DCA0C07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91ED3A-0D9C-452E-9D28-96EC25FB1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E832A-FA5F-41C7-95DA-3813BEC1BCC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5482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zo-meridianos.blogspot.com/2011/07/piedras-como-dulces-dulces-como-piedras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OgfQ__tij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torange.biz/es/rocks-minerals-3940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que contiene comida, fruta, plato, llenado&#10;&#10;Descripción generada automáticamente">
            <a:extLst>
              <a:ext uri="{FF2B5EF4-FFF2-40B4-BE49-F238E27FC236}">
                <a16:creationId xmlns:a16="http://schemas.microsoft.com/office/drawing/2014/main" id="{9E73EC3B-B81F-4C95-82E2-C861FA21B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174" b="2107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DCA9EE-D5B2-4D2B-9ECC-8C8DA7436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UY">
                <a:solidFill>
                  <a:srgbClr val="FFFFFF"/>
                </a:solidFill>
              </a:rPr>
              <a:t>Tipos de rocas</a:t>
            </a:r>
            <a:br>
              <a:rPr lang="es-UY">
                <a:solidFill>
                  <a:srgbClr val="FFFFFF"/>
                </a:solidFill>
              </a:rPr>
            </a:br>
            <a:r>
              <a:rPr lang="es-UY">
                <a:solidFill>
                  <a:srgbClr val="FFFFFF"/>
                </a:solidFill>
              </a:rPr>
              <a:t>4° año, Educación Primaria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271D05-5065-49A6-B8CC-286791FA8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8"/>
            <a:ext cx="9144000" cy="820710"/>
          </a:xfrm>
        </p:spPr>
        <p:txBody>
          <a:bodyPr>
            <a:normAutofit/>
          </a:bodyPr>
          <a:lstStyle/>
          <a:p>
            <a:r>
              <a:rPr lang="es-UY" dirty="0">
                <a:solidFill>
                  <a:srgbClr val="FFFFFF"/>
                </a:solidFill>
              </a:rPr>
              <a:t>Mtra. Andrea Etchartea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4EC354-07B6-4997-AC2E-1E7E709F368A}"/>
              </a:ext>
            </a:extLst>
          </p:cNvPr>
          <p:cNvSpPr txBox="1"/>
          <p:nvPr/>
        </p:nvSpPr>
        <p:spPr>
          <a:xfrm>
            <a:off x="9488774" y="6556349"/>
            <a:ext cx="2703226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UY" sz="700" dirty="0">
                <a:solidFill>
                  <a:srgbClr val="FFFFFF"/>
                </a:solidFill>
                <a:hlinkClick r:id="rId3" tooltip="https://elzo-meridianos.blogspot.com/2011/07/piedras-como-dulces-dulces-como-piedra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UY" sz="700" dirty="0">
                <a:solidFill>
                  <a:srgbClr val="FFFFFF"/>
                </a:solidFill>
              </a:rPr>
              <a:t> de Autor desconocido está bajo licencia </a:t>
            </a:r>
            <a:r>
              <a:rPr lang="es-UY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UY" sz="700" dirty="0">
              <a:solidFill>
                <a:srgbClr val="FFFFFF"/>
              </a:solidFill>
            </a:endParaRPr>
          </a:p>
        </p:txBody>
      </p:sp>
      <p:pic>
        <p:nvPicPr>
          <p:cNvPr id="11" name="Imagen 10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281AA572-0576-4B35-A574-FF667874A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9" y="5302062"/>
            <a:ext cx="1137842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47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745C-D89A-433F-A93A-CFADC937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 tipos de procesos metamórficos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011FC6-F1C4-4FA2-94D3-5EE997EC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s-UY" dirty="0"/>
              <a:t>Cuando la roca entra en contacto con magma se produce una transformación por acción térmica: </a:t>
            </a:r>
            <a:r>
              <a:rPr lang="es-UY" i="1" dirty="0"/>
              <a:t>metamorfismo término o de contacto</a:t>
            </a:r>
            <a:r>
              <a:rPr lang="es-UY" dirty="0"/>
              <a:t>. </a:t>
            </a:r>
          </a:p>
          <a:p>
            <a:pPr marL="514350" indent="-514350">
              <a:buFont typeface="+mj-lt"/>
              <a:buAutoNum type="alphaLcParenR"/>
            </a:pPr>
            <a:r>
              <a:rPr lang="es-UY" dirty="0"/>
              <a:t>Cuando agua caliente, cargada con diversos iones, circula entre las fracturas de las rocas se producen cambios químicos porque esos iones reacciones con los materiales de la roca: </a:t>
            </a:r>
            <a:r>
              <a:rPr lang="es-UY" i="1" dirty="0"/>
              <a:t>metamorfismo hidrotermal. </a:t>
            </a:r>
          </a:p>
          <a:p>
            <a:pPr marL="514350" indent="-514350">
              <a:buFont typeface="+mj-lt"/>
              <a:buAutoNum type="alphaLcParenR"/>
            </a:pPr>
            <a:r>
              <a:rPr lang="es-UY" dirty="0"/>
              <a:t>En la formación de montañas se producen movimientos de las placas, con ello las rocas que están en la profundidad sufren presiones muy elevadas por lo que se deforman: </a:t>
            </a:r>
            <a:r>
              <a:rPr lang="es-UY" i="1" dirty="0"/>
              <a:t>metamorfismo regional. 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68342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Arena de la playa&#10;&#10;Descripción generada automáticamente">
            <a:extLst>
              <a:ext uri="{FF2B5EF4-FFF2-40B4-BE49-F238E27FC236}">
                <a16:creationId xmlns:a16="http://schemas.microsoft.com/office/drawing/2014/main" id="{514A660B-BEFE-4662-901D-98F88D104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20" y="-84006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F7D44BC-51FC-48CF-B3F2-BEE129436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s-UY" sz="4000">
                <a:solidFill>
                  <a:srgbClr val="FFFFFF"/>
                </a:solidFill>
              </a:rPr>
              <a:t>La historia de transformación de las rocas continúa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494583-6B34-4840-80A7-B2FBCD44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878" y="727803"/>
            <a:ext cx="5396459" cy="5402394"/>
          </a:xfrm>
        </p:spPr>
        <p:txBody>
          <a:bodyPr anchor="ctr">
            <a:normAutofit/>
          </a:bodyPr>
          <a:lstStyle/>
          <a:p>
            <a:r>
              <a:rPr lang="es-UY" sz="2400" dirty="0">
                <a:solidFill>
                  <a:srgbClr val="FFFFFF"/>
                </a:solidFill>
              </a:rPr>
              <a:t>Las rocas seguirán transformándose a lo largo del tiempo. No se ha detenido su proceso de transformación. </a:t>
            </a:r>
          </a:p>
          <a:p>
            <a:r>
              <a:rPr lang="es-UY" sz="2400" dirty="0">
                <a:solidFill>
                  <a:srgbClr val="FFFFFF"/>
                </a:solidFill>
              </a:rPr>
              <a:t>Los procesos que se dan son muy lentos y la vida de una persona es muy breve como para que pueda notarlos, pero algunas cosas pueden ayudarnos a imaginar cómo se pueden dar las transformaciones:</a:t>
            </a:r>
          </a:p>
          <a:p>
            <a:pPr lvl="1"/>
            <a:r>
              <a:rPr lang="es-UY" sz="2000" dirty="0">
                <a:solidFill>
                  <a:srgbClr val="FFFFFF"/>
                </a:solidFill>
              </a:rPr>
              <a:t>Un ejemplo lo podemos encontrar en </a:t>
            </a:r>
            <a:r>
              <a:rPr lang="es-UY" sz="2000" dirty="0">
                <a:solidFill>
                  <a:srgbClr val="FFFFFF"/>
                </a:solidFill>
                <a:hlinkClick r:id="rId3"/>
              </a:rPr>
              <a:t>este video</a:t>
            </a:r>
            <a:r>
              <a:rPr lang="es-UY" sz="2000" dirty="0">
                <a:solidFill>
                  <a:srgbClr val="FFFFFF"/>
                </a:solidFill>
              </a:rPr>
              <a:t>. ¿Cómo crees que pueden transformarse las rocas que allí se encuentran?</a:t>
            </a:r>
          </a:p>
        </p:txBody>
      </p:sp>
    </p:spTree>
    <p:extLst>
      <p:ext uri="{BB962C8B-B14F-4D97-AF65-F5344CB8AC3E}">
        <p14:creationId xmlns:p14="http://schemas.microsoft.com/office/powerpoint/2010/main" val="106920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7F34FF-2F26-493D-998E-EB5BE74A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s-UY" sz="4000" dirty="0"/>
              <a:t>Para seguir aprendiendo: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0D78E-CC99-465F-87E5-5A9EEDF91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5" y="2121762"/>
            <a:ext cx="6561804" cy="4095975"/>
          </a:xfrm>
        </p:spPr>
        <p:txBody>
          <a:bodyPr>
            <a:normAutofit fontScale="925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UY" sz="2400" dirty="0"/>
              <a:t>Investiga el origen de las ágatas y amatistas que se pueden encontrar en el departamento de Artigas. Con esa información podrás clasificarla como sedimentaria, metamórfica o ígnea.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UY" sz="2400" dirty="0"/>
              <a:t>Observa la foto de la derecha y conversa con tus compañeros ¿cómo será que se formaron esos fósiles? y ¿en qué tipo de roca será que pudo formarse?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UY" sz="2400" dirty="0"/>
              <a:t>Junto a tu maestra investiguen las maneras en que se pueden formar los fósiles. Luego compara lo que aprendieron con la información recogida y las ideas que imaginaron previamente. </a:t>
            </a:r>
          </a:p>
          <a:p>
            <a:pPr marL="514350" indent="-514350" algn="just">
              <a:buFont typeface="+mj-lt"/>
              <a:buAutoNum type="arabicPeriod"/>
            </a:pPr>
            <a:endParaRPr lang="es-UY" sz="2400" dirty="0"/>
          </a:p>
          <a:p>
            <a:pPr marL="0" indent="0" algn="just">
              <a:buNone/>
            </a:pPr>
            <a:endParaRPr lang="es-UY" sz="2400" dirty="0"/>
          </a:p>
          <a:p>
            <a:pPr algn="just"/>
            <a:endParaRPr lang="es-UY" sz="2400" dirty="0"/>
          </a:p>
        </p:txBody>
      </p:sp>
      <p:pic>
        <p:nvPicPr>
          <p:cNvPr id="9" name="Imagen 8" descr="Imagen que contiene pastel, pieza, tabla, comida&#10;&#10;Descripción generada automáticamente">
            <a:extLst>
              <a:ext uri="{FF2B5EF4-FFF2-40B4-BE49-F238E27FC236}">
                <a16:creationId xmlns:a16="http://schemas.microsoft.com/office/drawing/2014/main" id="{F07B46BE-05DF-451F-A45D-5DD4E36F4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13602"/>
          <a:stretch/>
        </p:blipFill>
        <p:spPr>
          <a:xfrm>
            <a:off x="7829553" y="306909"/>
            <a:ext cx="4042409" cy="2286000"/>
          </a:xfrm>
          <a:prstGeom prst="rect">
            <a:avLst/>
          </a:prstGeom>
        </p:spPr>
      </p:pic>
      <p:pic>
        <p:nvPicPr>
          <p:cNvPr id="7" name="Imagen 6" descr="Imagen que contiene exterior, viendo, bebé, joven&#10;&#10;Descripción generada automáticamente">
            <a:extLst>
              <a:ext uri="{FF2B5EF4-FFF2-40B4-BE49-F238E27FC236}">
                <a16:creationId xmlns:a16="http://schemas.microsoft.com/office/drawing/2014/main" id="{3D8FC4D4-B35D-416F-8FF7-104E925ED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9" b="14800"/>
          <a:stretch/>
        </p:blipFill>
        <p:spPr>
          <a:xfrm>
            <a:off x="7829549" y="2828925"/>
            <a:ext cx="4042410" cy="338899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8E96E5-05CE-4F25-A3CD-4FAB3C23FF4A}"/>
              </a:ext>
            </a:extLst>
          </p:cNvPr>
          <p:cNvSpPr txBox="1"/>
          <p:nvPr/>
        </p:nvSpPr>
        <p:spPr>
          <a:xfrm>
            <a:off x="10688557" y="2223577"/>
            <a:ext cx="136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AMATISTA</a:t>
            </a:r>
          </a:p>
        </p:txBody>
      </p:sp>
    </p:spTree>
    <p:extLst>
      <p:ext uri="{BB962C8B-B14F-4D97-AF65-F5344CB8AC3E}">
        <p14:creationId xmlns:p14="http://schemas.microsoft.com/office/powerpoint/2010/main" val="167197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roca, exterior, comida, rocoso&#10;&#10;Descripción generada automáticamente">
            <a:extLst>
              <a:ext uri="{FF2B5EF4-FFF2-40B4-BE49-F238E27FC236}">
                <a16:creationId xmlns:a16="http://schemas.microsoft.com/office/drawing/2014/main" id="{FD8AB326-F809-46AB-8EE1-4A9E2EE3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997259-6DEF-4A4E-A17E-8BD01AD8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Referencias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23A5F8-2761-4422-9E63-D2423929A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/>
              <a:t>Imagen diapositiva 3: ©torange.biz, Tomada </a:t>
            </a:r>
            <a:r>
              <a:rPr lang="es-UY" dirty="0" err="1"/>
              <a:t>de:</a:t>
            </a:r>
            <a:r>
              <a:rPr lang="es-UY" dirty="0" err="1">
                <a:hlinkClick r:id="rId4"/>
              </a:rPr>
              <a:t>https</a:t>
            </a:r>
            <a:r>
              <a:rPr lang="es-UY" dirty="0">
                <a:hlinkClick r:id="rId4"/>
              </a:rPr>
              <a:t>://torange.biz/es/rocks-minerals-39405</a:t>
            </a:r>
            <a:endParaRPr lang="es-UY" dirty="0"/>
          </a:p>
          <a:p>
            <a:endParaRPr lang="es-UY" dirty="0"/>
          </a:p>
          <a:p>
            <a:r>
              <a:rPr lang="es-UY" dirty="0"/>
              <a:t>El resto de las imágenes son Libres de Derechos de autor.  </a:t>
            </a:r>
          </a:p>
          <a:p>
            <a:endParaRPr lang="es-UY" dirty="0"/>
          </a:p>
        </p:txBody>
      </p:sp>
      <p:pic>
        <p:nvPicPr>
          <p:cNvPr id="5" name="Imagen 4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A8F73CC1-8A06-45A0-A0BF-47B739203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13" y="4370542"/>
            <a:ext cx="5200573" cy="19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rosquilla, comida, dona, diferente&#10;&#10;Descripción generada automáticamente">
            <a:extLst>
              <a:ext uri="{FF2B5EF4-FFF2-40B4-BE49-F238E27FC236}">
                <a16:creationId xmlns:a16="http://schemas.microsoft.com/office/drawing/2014/main" id="{5DEDA35D-3DDA-4799-9F23-C6D28EEF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6" b="1387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2C5790-3467-4A40-899C-A1972796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92" y="1351917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UY" sz="3600" dirty="0"/>
              <a:t>Las rocas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39EA5F-46F9-4C05-A4D0-80C67C391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2383437"/>
            <a:ext cx="4526169" cy="3653976"/>
          </a:xfr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UY" sz="2000" dirty="0"/>
              <a:t>Todas las regiones de nuestro planeta tienen rocas, es el material más abundante. </a:t>
            </a:r>
          </a:p>
          <a:p>
            <a:pPr marL="0" indent="0">
              <a:buNone/>
            </a:pPr>
            <a:r>
              <a:rPr lang="es-UY" sz="2000" dirty="0"/>
              <a:t>Quizás podríamos decir que todas las rocas son diferentes, que no podemos encontrar dos rocas iguales. </a:t>
            </a:r>
          </a:p>
          <a:p>
            <a:pPr marL="0" indent="0">
              <a:buNone/>
            </a:pPr>
            <a:r>
              <a:rPr lang="es-UY" sz="2000" dirty="0"/>
              <a:t>Pero si tomamos una colección de rocas, seguramente podamos encontrar características en común entre varias, e incluso clasificarlas.</a:t>
            </a:r>
          </a:p>
        </p:txBody>
      </p:sp>
    </p:spTree>
    <p:extLst>
      <p:ext uri="{BB962C8B-B14F-4D97-AF65-F5344CB8AC3E}">
        <p14:creationId xmlns:p14="http://schemas.microsoft.com/office/powerpoint/2010/main" val="4883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F4AC8-5D06-48C6-9D98-44E34267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Miremos con atención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BBBA70-7812-48EE-B094-BC17C0B2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58" y="1528997"/>
            <a:ext cx="6385810" cy="5186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Y" dirty="0"/>
              <a:t>Consigan muchas y diferentes rocas o “piedra”. Proponemos:</a:t>
            </a:r>
          </a:p>
          <a:p>
            <a:pPr lvl="1"/>
            <a:r>
              <a:rPr lang="es-UY" dirty="0"/>
              <a:t>Observarlas y tocarlas: describir oralmente cómo se siente su textura, su peso, cómo se ve que está formada (si hay granos que la conforman, colores, brillo, líneas).</a:t>
            </a:r>
          </a:p>
          <a:p>
            <a:pPr lvl="1"/>
            <a:r>
              <a:rPr lang="es-UY" dirty="0"/>
              <a:t>Elegir un criterio para poder clasificarlas y luego agruparlas. Expliquen a sus compañeros los grupos qué formaron y en qué se fijaron para hacerlo.  </a:t>
            </a:r>
          </a:p>
          <a:p>
            <a:pPr lvl="1"/>
            <a:r>
              <a:rPr lang="es-UY" dirty="0"/>
              <a:t>Si sabemos de dónde la obtuvimos fijarse si encontramos alguna relación entre el lugar de origen de la roca y sus características. </a:t>
            </a:r>
          </a:p>
        </p:txBody>
      </p:sp>
      <p:pic>
        <p:nvPicPr>
          <p:cNvPr id="5" name="Imagen 4" descr="Imagen que contiene roca, parado, grupo, comida&#10;&#10;Descripción generada automáticamente">
            <a:extLst>
              <a:ext uri="{FF2B5EF4-FFF2-40B4-BE49-F238E27FC236}">
                <a16:creationId xmlns:a16="http://schemas.microsoft.com/office/drawing/2014/main" id="{E54ADA6C-ADA4-42C2-A2CC-EAF648C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67" y="2147888"/>
            <a:ext cx="4774656" cy="3181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0F1DE0-9B0C-4B9A-A424-89885B82FB38}"/>
              </a:ext>
            </a:extLst>
          </p:cNvPr>
          <p:cNvSpPr txBox="1"/>
          <p:nvPr/>
        </p:nvSpPr>
        <p:spPr>
          <a:xfrm>
            <a:off x="7060367" y="5329003"/>
            <a:ext cx="477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©torange.biz</a:t>
            </a:r>
          </a:p>
        </p:txBody>
      </p:sp>
    </p:spTree>
    <p:extLst>
      <p:ext uri="{BB962C8B-B14F-4D97-AF65-F5344CB8AC3E}">
        <p14:creationId xmlns:p14="http://schemas.microsoft.com/office/powerpoint/2010/main" val="320799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EEC9C6-123D-4E0A-8593-50BACC06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s-UY">
                <a:solidFill>
                  <a:srgbClr val="FFFFFF"/>
                </a:solidFill>
              </a:rPr>
              <a:t>Los Geólogos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A7E953-0A98-4027-BFF9-5E3FBE39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s-UY" sz="2400" dirty="0">
                <a:solidFill>
                  <a:srgbClr val="000000"/>
                </a:solidFill>
              </a:rPr>
              <a:t>Son los científicos que se encargan de estudiar los materiales de los que está formado nuestro planeta, intentan responder cómo se formó y cómo ha evolucionado a lo largo de su historia. </a:t>
            </a:r>
          </a:p>
          <a:p>
            <a:r>
              <a:rPr lang="es-UY" sz="2400" dirty="0">
                <a:solidFill>
                  <a:srgbClr val="000000"/>
                </a:solidFill>
              </a:rPr>
              <a:t>Para estudiar las rocas que forman nuestro planeta, los geólogos analizan sus características y de esa forma pueden saber, entre otras cosas, cuáles fueron los procesos que las formaron. </a:t>
            </a:r>
          </a:p>
          <a:p>
            <a:r>
              <a:rPr lang="es-UY" sz="2400" dirty="0">
                <a:solidFill>
                  <a:srgbClr val="000000"/>
                </a:solidFill>
              </a:rPr>
              <a:t>¿Cómo te imaginas tú que se pueden formar las rocas?</a:t>
            </a:r>
          </a:p>
        </p:txBody>
      </p:sp>
    </p:spTree>
    <p:extLst>
      <p:ext uri="{BB962C8B-B14F-4D97-AF65-F5344CB8AC3E}">
        <p14:creationId xmlns:p14="http://schemas.microsoft.com/office/powerpoint/2010/main" val="245544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1FF4E6-2BD0-4746-993A-4751D8702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1225"/>
            <a:ext cx="10515600" cy="84168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UY" sz="3200" dirty="0"/>
              <a:t>Los geólogos clasifican las rocas según sus procesos de formación, es decir según su historia, la manera en que se “crearon”.</a:t>
            </a:r>
          </a:p>
        </p:txBody>
      </p:sp>
      <p:pic>
        <p:nvPicPr>
          <p:cNvPr id="5" name="Imagen 4" descr="Imagen que contiene comida, fruta, plátano, cubierto&#10;&#10;Descripción generada automáticamente">
            <a:extLst>
              <a:ext uri="{FF2B5EF4-FFF2-40B4-BE49-F238E27FC236}">
                <a16:creationId xmlns:a16="http://schemas.microsoft.com/office/drawing/2014/main" id="{1512D62B-372E-45F2-A77C-A8D0B9853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75" y="2210022"/>
            <a:ext cx="7122801" cy="400657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1D20957-C6FE-40F1-8520-9D8FAC8976ED}"/>
              </a:ext>
            </a:extLst>
          </p:cNvPr>
          <p:cNvSpPr/>
          <p:nvPr/>
        </p:nvSpPr>
        <p:spPr>
          <a:xfrm>
            <a:off x="539646" y="3159621"/>
            <a:ext cx="44220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Y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características  de  cada roca dependen de su origen e historia</a:t>
            </a:r>
          </a:p>
        </p:txBody>
      </p:sp>
    </p:spTree>
    <p:extLst>
      <p:ext uri="{BB962C8B-B14F-4D97-AF65-F5344CB8AC3E}">
        <p14:creationId xmlns:p14="http://schemas.microsoft.com/office/powerpoint/2010/main" val="60706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roca, exterior, comida, rocoso&#10;&#10;Descripción generada automáticamente">
            <a:extLst>
              <a:ext uri="{FF2B5EF4-FFF2-40B4-BE49-F238E27FC236}">
                <a16:creationId xmlns:a16="http://schemas.microsoft.com/office/drawing/2014/main" id="{1388E286-FE43-4F38-8516-9242CC176B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08349C0-FA35-4F31-B6C0-02EE2856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U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Clasificación geológica de las rocas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2CB3B-066B-47E8-B055-D799DB2EA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0813"/>
            <a:ext cx="10515600" cy="3802062"/>
          </a:xfrm>
        </p:spPr>
        <p:txBody>
          <a:bodyPr>
            <a:normAutofit/>
          </a:bodyPr>
          <a:lstStyle/>
          <a:p>
            <a:r>
              <a:rPr lang="es-UY" sz="3200" dirty="0"/>
              <a:t>Para la geología hay tres grandes tipos de rocas: </a:t>
            </a:r>
          </a:p>
          <a:p>
            <a:pPr lvl="1"/>
            <a:r>
              <a:rPr lang="es-UY" sz="2800" dirty="0"/>
              <a:t>Las de origen volcánico o magmático: </a:t>
            </a:r>
            <a:r>
              <a:rPr lang="es-UY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ROCAS ÍGNEAS</a:t>
            </a:r>
          </a:p>
          <a:p>
            <a:pPr lvl="1"/>
            <a:endParaRPr lang="es-UY" sz="2800" dirty="0"/>
          </a:p>
          <a:p>
            <a:pPr lvl="1"/>
            <a:r>
              <a:rPr lang="es-UY" sz="2800" dirty="0"/>
              <a:t>Las que se originan a partir de la acumulación de sedimentos: </a:t>
            </a:r>
            <a:r>
              <a:rPr lang="es-UY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ROCAS SEDIMENTARIAS</a:t>
            </a:r>
          </a:p>
          <a:p>
            <a:pPr lvl="1"/>
            <a:endParaRPr lang="es-UY" sz="2800" dirty="0"/>
          </a:p>
          <a:p>
            <a:pPr lvl="1"/>
            <a:r>
              <a:rPr lang="es-UY" sz="2800" dirty="0"/>
              <a:t>Las que se originan a partir del cambio de forma de otras rocas: </a:t>
            </a:r>
            <a:r>
              <a:rPr lang="es-UY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ROCAS METAMÓRFICAS</a:t>
            </a:r>
          </a:p>
        </p:txBody>
      </p:sp>
    </p:spTree>
    <p:extLst>
      <p:ext uri="{BB962C8B-B14F-4D97-AF65-F5344CB8AC3E}">
        <p14:creationId xmlns:p14="http://schemas.microsoft.com/office/powerpoint/2010/main" val="182721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83389-9053-4A17-BBFC-0E15D09D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s-UY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Rocas ígneas</a:t>
            </a:r>
            <a:endParaRPr lang="es-UY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632748-8A25-46B2-AFCF-A229A4510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33" y="2575033"/>
            <a:ext cx="5624016" cy="4220289"/>
          </a:xfrm>
        </p:spPr>
        <p:txBody>
          <a:bodyPr>
            <a:normAutofit fontScale="92500" lnSpcReduction="10000"/>
          </a:bodyPr>
          <a:lstStyle/>
          <a:p>
            <a:r>
              <a:rPr lang="es-UY" sz="2400" dirty="0"/>
              <a:t>Se forman cuando el magma (roca fundida) se enfría y solidifica. </a:t>
            </a:r>
          </a:p>
          <a:p>
            <a:r>
              <a:rPr lang="es-UY" sz="2400" dirty="0"/>
              <a:t>A veces el magma sale a la superficie de la Tierra, por ejemplo en una erupción volcánica.</a:t>
            </a:r>
          </a:p>
          <a:p>
            <a:r>
              <a:rPr lang="es-UY" sz="2400" dirty="0"/>
              <a:t>Cuando ese magma se enfría rápidamente, los minerales que lo componen, forman pequeños cristales. Pero cuando el magma, que está en la profundidad va acercándose a la superficie lentamente, los minerales se van agrupando y formando cristales muy lentamente, por lo que esos cristales son más grandes. </a:t>
            </a:r>
          </a:p>
        </p:txBody>
      </p:sp>
      <p:pic>
        <p:nvPicPr>
          <p:cNvPr id="7" name="Imagen 6" descr="Imagen que contiene roca, exterior, edificio, rocoso&#10;&#10;Descripción generada automáticamente">
            <a:extLst>
              <a:ext uri="{FF2B5EF4-FFF2-40B4-BE49-F238E27FC236}">
                <a16:creationId xmlns:a16="http://schemas.microsoft.com/office/drawing/2014/main" id="{9F361AD7-32EB-4B28-A830-38C6CBFCC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r="1203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5458CA8-FC44-4121-97E1-69114E1B7A12}"/>
              </a:ext>
            </a:extLst>
          </p:cNvPr>
          <p:cNvSpPr txBox="1"/>
          <p:nvPr/>
        </p:nvSpPr>
        <p:spPr>
          <a:xfrm>
            <a:off x="6885270" y="6306075"/>
            <a:ext cx="125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UY" dirty="0"/>
              <a:t>GRANITO</a:t>
            </a:r>
          </a:p>
        </p:txBody>
      </p:sp>
    </p:spTree>
    <p:extLst>
      <p:ext uri="{BB962C8B-B14F-4D97-AF65-F5344CB8AC3E}">
        <p14:creationId xmlns:p14="http://schemas.microsoft.com/office/powerpoint/2010/main" val="263963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3E29C-932C-47BD-925F-0EC27C06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U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Rocas sedimentarias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F6DDDB-A171-4B6A-B72A-0053DEA09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6" y="1825625"/>
            <a:ext cx="6445770" cy="4667250"/>
          </a:xfrm>
        </p:spPr>
        <p:txBody>
          <a:bodyPr anchor="ctr">
            <a:normAutofit fontScale="92500" lnSpcReduction="20000"/>
          </a:bodyPr>
          <a:lstStyle/>
          <a:p>
            <a:r>
              <a:rPr lang="es-UY" dirty="0"/>
              <a:t>Están en la superficie terrestre más frecuentemente que los otros tipos de rocas. </a:t>
            </a:r>
          </a:p>
          <a:p>
            <a:r>
              <a:rPr lang="es-UY" dirty="0"/>
              <a:t>Son rocas formadas por diferentes sedimentos, materiales que se depositan en la superficie del planeta y se van acumulando. </a:t>
            </a:r>
          </a:p>
          <a:p>
            <a:r>
              <a:rPr lang="es-UY" dirty="0"/>
              <a:t>Esos sedimentos se forman a partir de rocas ya existentes por meteorización.</a:t>
            </a:r>
          </a:p>
          <a:p>
            <a:r>
              <a:rPr lang="es-UY" dirty="0"/>
              <a:t>Estas rocas se pueden formar tanto en la superficie continental como en el fondo de alguna corriente de agua o mar. </a:t>
            </a:r>
          </a:p>
          <a:p>
            <a:r>
              <a:rPr lang="es-UY" dirty="0"/>
              <a:t>Observa las rocas de la figura, allí puedes ver algunas capas. </a:t>
            </a:r>
          </a:p>
        </p:txBody>
      </p:sp>
      <p:pic>
        <p:nvPicPr>
          <p:cNvPr id="10" name="Imagen 9" descr="Imagen que contiene roca, naturaleza, rocoso, piedra&#10;&#10;Descripción generada automáticamente">
            <a:extLst>
              <a:ext uri="{FF2B5EF4-FFF2-40B4-BE49-F238E27FC236}">
                <a16:creationId xmlns:a16="http://schemas.microsoft.com/office/drawing/2014/main" id="{F687961B-AD17-4230-8AD7-A98FFB60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F9FBC-3D94-4A57-836E-65BB08C1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Rocas metamórficas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C5876D-4163-401E-957A-18410797F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24148" cy="1517207"/>
          </a:xfrm>
        </p:spPr>
        <p:txBody>
          <a:bodyPr>
            <a:normAutofit/>
          </a:bodyPr>
          <a:lstStyle/>
          <a:p>
            <a:r>
              <a:rPr lang="es-UY" dirty="0"/>
              <a:t>Se forman a partir de rocas ígneas, sedimentarias o incluso, metamórficas. </a:t>
            </a:r>
          </a:p>
          <a:p>
            <a:r>
              <a:rPr lang="es-UY" dirty="0"/>
              <a:t>METAMÓRFICO:  quiere decir CAMBIAR DE FORMA.</a:t>
            </a:r>
          </a:p>
        </p:txBody>
      </p:sp>
      <p:pic>
        <p:nvPicPr>
          <p:cNvPr id="5" name="Imagen 4" descr="Imagen que contiene roca, piedra, pila, rana&#10;&#10;Descripción generada automáticamente">
            <a:extLst>
              <a:ext uri="{FF2B5EF4-FFF2-40B4-BE49-F238E27FC236}">
                <a16:creationId xmlns:a16="http://schemas.microsoft.com/office/drawing/2014/main" id="{4A0B5078-4272-4A3E-9178-3C811573D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65763"/>
            <a:ext cx="6891580" cy="4580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E0A99ED-5A13-46B4-B48A-811E02C2180F}"/>
              </a:ext>
            </a:extLst>
          </p:cNvPr>
          <p:cNvSpPr/>
          <p:nvPr/>
        </p:nvSpPr>
        <p:spPr>
          <a:xfrm>
            <a:off x="694545" y="3189157"/>
            <a:ext cx="54014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UY" sz="2800" dirty="0"/>
              <a:t>Estos cambios de forma se dan a temperaturas y a presiones muy elevadas, bajo la superficie terrestre.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UY" sz="2800" dirty="0"/>
              <a:t>Y con la roca en estado sólido, si cambiara de estado sería un proceso de formación de roca ígnea.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076AC8-CFB3-48DC-9F1D-D589B914D3EB}"/>
              </a:ext>
            </a:extLst>
          </p:cNvPr>
          <p:cNvSpPr txBox="1"/>
          <p:nvPr/>
        </p:nvSpPr>
        <p:spPr>
          <a:xfrm>
            <a:off x="6096000" y="65357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ESQUISTO</a:t>
            </a:r>
          </a:p>
        </p:txBody>
      </p:sp>
    </p:spTree>
    <p:extLst>
      <p:ext uri="{BB962C8B-B14F-4D97-AF65-F5344CB8AC3E}">
        <p14:creationId xmlns:p14="http://schemas.microsoft.com/office/powerpoint/2010/main" val="21754987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Panorámica</PresentationFormat>
  <Paragraphs>61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Tema de Office</vt:lpstr>
      <vt:lpstr>Tipos de rocas 4° año, Educación Primaria</vt:lpstr>
      <vt:lpstr>Las rocas</vt:lpstr>
      <vt:lpstr>Miremos con atención</vt:lpstr>
      <vt:lpstr>Los Geólogos</vt:lpstr>
      <vt:lpstr>Presentación de PowerPoint</vt:lpstr>
      <vt:lpstr>Clasificación geológica de las rocas</vt:lpstr>
      <vt:lpstr>Rocas ígneas</vt:lpstr>
      <vt:lpstr>Rocas sedimentarias</vt:lpstr>
      <vt:lpstr>Rocas metamórficas</vt:lpstr>
      <vt:lpstr>Tres tipos de procesos metamórficos</vt:lpstr>
      <vt:lpstr>La historia de transformación de las rocas continúa </vt:lpstr>
      <vt:lpstr>Para seguir aprendiendo:</vt:lpstr>
      <vt:lpstr>Referencias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Tipos de rocas 4° año, Educación Primaria</dc:title>
  <dc:creator>Andrea Etchartea</dc:creator>
  <cp:lastModifiedBy>Andrea Etchartea</cp:lastModifiedBy>
  <cp:revision>1</cp:revision>
  <dcterms:created xsi:type="dcterms:W3CDTF">2019-12-26T19:29:52Z</dcterms:created>
  <dcterms:modified xsi:type="dcterms:W3CDTF">2019-12-26T19:30:30Z</dcterms:modified>
</cp:coreProperties>
</file>