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5.png" ContentType="image/png"/>
  <Override PartName="/ppt/media/image6.png" ContentType="image/png"/>
  <Override PartName="/ppt/media/image1.jpeg" ContentType="image/jpeg"/>
  <Override PartName="/ppt/media/image3.png" ContentType="image/png"/>
  <Override PartName="/ppt/media/image2.png" ContentType="image/png"/>
  <Override PartName="/ppt/media/image4.png" ContentType="image/png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702520" y="1203120"/>
            <a:ext cx="3738240" cy="298260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702520" y="1203120"/>
            <a:ext cx="3738240" cy="2982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11760" y="418320"/>
            <a:ext cx="8519400" cy="2898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53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</p:spPr>
        <p:txBody>
          <a:bodyPr lIns="0" rIns="0" tIns="0" bIns="0"/>
          <a:p>
            <a:endParaRPr b="0" lang="es-A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418320"/>
            <a:ext cx="8519400" cy="624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A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esquema del texto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 del esquema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 del esquema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 del esquema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 del esquema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Sexto nivel del esquema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A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Séptimo nivel del esquema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hyperlink" Target="https://makecode.microbit.org/" TargetMode="External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hyperlink" Target="http://creativecommons.org/licenses/by-sa/4.0/" TargetMode="External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1368000" y="1630080"/>
            <a:ext cx="6494400" cy="188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 anchor="b"/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3600" spc="-1" strike="noStrike">
                <a:solidFill>
                  <a:srgbClr val="0097a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3600" spc="-1" strike="noStrike">
                <a:solidFill>
                  <a:srgbClr val="0097a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Pensamiento Computacional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3600" spc="-1" strike="noStrike">
                <a:solidFill>
                  <a:srgbClr val="0097a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y Matemática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2400" spc="-1" strike="noStrike">
                <a:solidFill>
                  <a:srgbClr val="0097a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Juego con las tablas y Microbit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s-AR" sz="2400" spc="-1" strike="noStrike">
                <a:solidFill>
                  <a:srgbClr val="0097a7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Instructivo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1630800" y="3702600"/>
            <a:ext cx="5881680" cy="79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/>
          <a:p>
            <a:pPr algn="ctr">
              <a:lnSpc>
                <a:spcPct val="100000"/>
              </a:lnSpc>
            </a:pPr>
            <a:r>
              <a:rPr b="0" lang="es-AR" sz="1400" spc="-1" strike="noStrike">
                <a:solidFill>
                  <a:srgbClr val="43434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Esther Moleri 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AR" sz="1400" spc="-1" strike="noStrike">
                <a:solidFill>
                  <a:srgbClr val="434343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para Uruguay Educa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311760" y="418320"/>
            <a:ext cx="8519400" cy="62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AR" sz="4400" spc="-1" strike="noStrike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Instructivo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2378160" y="1203480"/>
            <a:ext cx="4386600" cy="2982600"/>
          </a:xfrm>
          <a:prstGeom prst="rect">
            <a:avLst/>
          </a:prstGeom>
          <a:ln>
            <a:noFill/>
          </a:ln>
        </p:spPr>
      </p:pic>
      <p:sp>
        <p:nvSpPr>
          <p:cNvPr id="40" name="CustomShape 2"/>
          <p:cNvSpPr/>
          <p:nvPr/>
        </p:nvSpPr>
        <p:spPr>
          <a:xfrm>
            <a:off x="2088000" y="2376000"/>
            <a:ext cx="477360" cy="615240"/>
          </a:xfrm>
          <a:custGeom>
            <a:avLst/>
            <a:gdLst/>
            <a:ahLst/>
            <a:rect l="l" t="t" r="r" b="b"/>
            <a:pathLst>
              <a:path w="1329" h="1711">
                <a:moveTo>
                  <a:pt x="0" y="427"/>
                </a:moveTo>
                <a:lnTo>
                  <a:pt x="996" y="427"/>
                </a:lnTo>
                <a:lnTo>
                  <a:pt x="996" y="0"/>
                </a:lnTo>
                <a:lnTo>
                  <a:pt x="1328" y="855"/>
                </a:lnTo>
                <a:lnTo>
                  <a:pt x="996" y="1710"/>
                </a:lnTo>
                <a:lnTo>
                  <a:pt x="996" y="1283"/>
                </a:lnTo>
                <a:lnTo>
                  <a:pt x="0" y="1283"/>
                </a:lnTo>
                <a:lnTo>
                  <a:pt x="0" y="427"/>
                </a:lnTo>
              </a:path>
            </a:pathLst>
          </a:custGeom>
          <a:solidFill>
            <a:srgbClr val="ff3333"/>
          </a:solidFill>
          <a:ln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3"/>
          <p:cNvSpPr/>
          <p:nvPr/>
        </p:nvSpPr>
        <p:spPr>
          <a:xfrm>
            <a:off x="576000" y="2013840"/>
            <a:ext cx="1564200" cy="136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Pulsa en el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botón 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para obtener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 primer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factor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11760" y="418320"/>
            <a:ext cx="8519400" cy="62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AR" sz="4400" spc="-1" strike="noStrike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Instructivo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2378160" y="1203480"/>
            <a:ext cx="4386600" cy="298260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 rot="10843200">
            <a:off x="5782320" y="2405160"/>
            <a:ext cx="477360" cy="615240"/>
          </a:xfrm>
          <a:custGeom>
            <a:avLst/>
            <a:gdLst/>
            <a:ahLst/>
            <a:rect l="l" t="t" r="r" b="b"/>
            <a:pathLst>
              <a:path w="1330" h="1711">
                <a:moveTo>
                  <a:pt x="0" y="429"/>
                </a:moveTo>
                <a:lnTo>
                  <a:pt x="996" y="427"/>
                </a:lnTo>
                <a:lnTo>
                  <a:pt x="996" y="0"/>
                </a:lnTo>
                <a:lnTo>
                  <a:pt x="1329" y="854"/>
                </a:lnTo>
                <a:lnTo>
                  <a:pt x="998" y="1710"/>
                </a:lnTo>
                <a:lnTo>
                  <a:pt x="998" y="1283"/>
                </a:lnTo>
                <a:lnTo>
                  <a:pt x="2" y="1285"/>
                </a:lnTo>
                <a:lnTo>
                  <a:pt x="0" y="429"/>
                </a:lnTo>
              </a:path>
            </a:pathLst>
          </a:custGeom>
          <a:solidFill>
            <a:srgbClr val="ff3333"/>
          </a:solidFill>
          <a:ln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CustomShape 3"/>
          <p:cNvSpPr/>
          <p:nvPr/>
        </p:nvSpPr>
        <p:spPr>
          <a:xfrm>
            <a:off x="6696000" y="2016000"/>
            <a:ext cx="1564200" cy="136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Pulsa en el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botón B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para obtener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 segundo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factor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311760" y="418320"/>
            <a:ext cx="8519400" cy="62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es-AR" sz="4400" spc="-1" strike="noStrike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Instructivo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2378160" y="1203480"/>
            <a:ext cx="4386600" cy="2982600"/>
          </a:xfrm>
          <a:prstGeom prst="rect">
            <a:avLst/>
          </a:prstGeom>
          <a:ln>
            <a:noFill/>
          </a:ln>
        </p:spPr>
      </p:pic>
      <p:sp>
        <p:nvSpPr>
          <p:cNvPr id="48" name="CustomShape 2"/>
          <p:cNvSpPr/>
          <p:nvPr/>
        </p:nvSpPr>
        <p:spPr>
          <a:xfrm rot="10795800">
            <a:off x="6732000" y="2322000"/>
            <a:ext cx="477360" cy="615240"/>
          </a:xfrm>
          <a:custGeom>
            <a:avLst/>
            <a:gdLst/>
            <a:ahLst/>
            <a:rect l="l" t="t" r="r" b="b"/>
            <a:pathLst>
              <a:path w="1330" h="1711">
                <a:moveTo>
                  <a:pt x="0" y="428"/>
                </a:moveTo>
                <a:lnTo>
                  <a:pt x="996" y="427"/>
                </a:lnTo>
                <a:lnTo>
                  <a:pt x="996" y="0"/>
                </a:lnTo>
                <a:lnTo>
                  <a:pt x="1329" y="854"/>
                </a:lnTo>
                <a:lnTo>
                  <a:pt x="998" y="1710"/>
                </a:lnTo>
                <a:lnTo>
                  <a:pt x="998" y="1283"/>
                </a:lnTo>
                <a:lnTo>
                  <a:pt x="2" y="1284"/>
                </a:lnTo>
                <a:lnTo>
                  <a:pt x="0" y="428"/>
                </a:lnTo>
              </a:path>
            </a:pathLst>
          </a:custGeom>
          <a:solidFill>
            <a:srgbClr val="ff3333"/>
          </a:solidFill>
          <a:ln>
            <a:solidFill>
              <a:srgbClr val="ff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CustomShape 3"/>
          <p:cNvSpPr/>
          <p:nvPr/>
        </p:nvSpPr>
        <p:spPr>
          <a:xfrm>
            <a:off x="7272000" y="2160000"/>
            <a:ext cx="166644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Utiliza estas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flechas para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s-AR" sz="18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jugar otra vez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" descr=""/>
          <p:cNvPicPr/>
          <p:nvPr/>
        </p:nvPicPr>
        <p:blipFill>
          <a:blip r:embed="rId1"/>
          <a:srcRect l="0" t="0" r="3375" b="0"/>
          <a:stretch/>
        </p:blipFill>
        <p:spPr>
          <a:xfrm>
            <a:off x="144000" y="596160"/>
            <a:ext cx="6191640" cy="3985200"/>
          </a:xfrm>
          <a:prstGeom prst="rect">
            <a:avLst/>
          </a:prstGeom>
          <a:ln>
            <a:noFill/>
          </a:ln>
        </p:spPr>
      </p:pic>
      <p:sp>
        <p:nvSpPr>
          <p:cNvPr id="51" name="CustomShape 1"/>
          <p:cNvSpPr/>
          <p:nvPr/>
        </p:nvSpPr>
        <p:spPr>
          <a:xfrm>
            <a:off x="6432840" y="671040"/>
            <a:ext cx="2567160" cy="624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AR" sz="3200" spc="-1" strike="noStrike">
                <a:solidFill>
                  <a:srgbClr val="6666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Juega en línea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6605280" y="1972440"/>
            <a:ext cx="2322720" cy="2347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/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Puedes programar tu propio juego para practicar las tablas de multiplicar que tú elijas desde este sitio: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es-AR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makecode.microbit.org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1195560" y="576000"/>
            <a:ext cx="1224000" cy="216000"/>
          </a:xfrm>
          <a:custGeom>
            <a:avLst/>
            <a:gdLst/>
            <a:ahLst/>
            <a:rect l="0" t="0" r="r" b="b"/>
            <a:pathLst>
              <a:path w="3402" h="602">
                <a:moveTo>
                  <a:pt x="100" y="0"/>
                </a:moveTo>
                <a:cubicBezTo>
                  <a:pt x="50" y="0"/>
                  <a:pt x="0" y="50"/>
                  <a:pt x="0" y="100"/>
                </a:cubicBezTo>
                <a:lnTo>
                  <a:pt x="0" y="500"/>
                </a:lnTo>
                <a:cubicBezTo>
                  <a:pt x="0" y="550"/>
                  <a:pt x="50" y="601"/>
                  <a:pt x="100" y="601"/>
                </a:cubicBezTo>
                <a:lnTo>
                  <a:pt x="3300" y="601"/>
                </a:lnTo>
                <a:cubicBezTo>
                  <a:pt x="3350" y="601"/>
                  <a:pt x="3401" y="550"/>
                  <a:pt x="3401" y="500"/>
                </a:cubicBezTo>
                <a:lnTo>
                  <a:pt x="3401" y="100"/>
                </a:lnTo>
                <a:cubicBezTo>
                  <a:pt x="3401" y="50"/>
                  <a:pt x="3350" y="0"/>
                  <a:pt x="3300" y="0"/>
                </a:cubicBezTo>
                <a:lnTo>
                  <a:pt x="100" y="0"/>
                </a:lnTo>
              </a:path>
            </a:pathLst>
          </a:custGeom>
          <a:noFill/>
          <a:ln w="3600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Line 4"/>
          <p:cNvSpPr/>
          <p:nvPr/>
        </p:nvSpPr>
        <p:spPr>
          <a:xfrm flipH="1" flipV="1">
            <a:off x="2419560" y="792000"/>
            <a:ext cx="4276440" cy="2664000"/>
          </a:xfrm>
          <a:prstGeom prst="line">
            <a:avLst/>
          </a:prstGeom>
          <a:ln w="36000">
            <a:solidFill>
              <a:srgbClr val="ff33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" descr=""/>
          <p:cNvPicPr/>
          <p:nvPr/>
        </p:nvPicPr>
        <p:blipFill>
          <a:blip r:embed="rId1"/>
          <a:stretch/>
        </p:blipFill>
        <p:spPr>
          <a:xfrm>
            <a:off x="3528000" y="2304000"/>
            <a:ext cx="1871640" cy="65880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1296000" y="3127680"/>
            <a:ext cx="6428520" cy="615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AR" sz="1150" spc="-1" strike="noStrike">
                <a:solidFill>
                  <a:srgbClr val="44444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Esta obra está bajo una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AR" sz="1150" spc="-1" strike="noStrike">
                <a:solidFill>
                  <a:srgbClr val="44444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b="0" lang="es-AR" sz="1150" spc="-1" strike="noStrike" u="sng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  <a:hlinkClick r:id="rId2"/>
              </a:rPr>
              <a:t>Licencia Creative Commons Atribución-CompartirIgual 4.0 Internacional</a:t>
            </a:r>
            <a:r>
              <a:rPr b="0" lang="es-AR" sz="1150" spc="-1" strike="noStrike">
                <a:solidFill>
                  <a:srgbClr val="444444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.</a:t>
            </a: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A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es-AR</dc:language>
  <cp:lastModifiedBy/>
  <dcterms:modified xsi:type="dcterms:W3CDTF">2019-04-08T15:21:25Z</dcterms:modified>
  <cp:revision>9</cp:revision>
  <dc:subject/>
  <dc:title/>
</cp:coreProperties>
</file>