
<file path=[Content_Types].xml><?xml version="1.0" encoding="utf-8"?>
<Types xmlns="http://schemas.openxmlformats.org/package/2006/content-types">
  <Default Extension="jpeg" ContentType="image/jpeg"/>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397" r:id="rId5"/>
    <p:sldId id="381" r:id="rId6"/>
    <p:sldId id="441" r:id="rId7"/>
    <p:sldId id="382" r:id="rId8"/>
    <p:sldId id="396" r:id="rId9"/>
    <p:sldId id="442" r:id="rId10"/>
    <p:sldId id="423" r:id="rId11"/>
    <p:sldId id="443" r:id="rId12"/>
    <p:sldId id="383" r:id="rId13"/>
    <p:sldId id="384" r:id="rId14"/>
    <p:sldId id="425" r:id="rId15"/>
    <p:sldId id="457" r:id="rId16"/>
    <p:sldId id="424" r:id="rId17"/>
    <p:sldId id="385" r:id="rId18"/>
    <p:sldId id="386" r:id="rId19"/>
    <p:sldId id="447" r:id="rId20"/>
    <p:sldId id="335" r:id="rId21"/>
    <p:sldId id="426" r:id="rId22"/>
  </p:sldIdLst>
  <p:sldSz cx="9144000" cy="6858000" type="screen4x3"/>
  <p:notesSz cx="6858000" cy="9144000"/>
  <p:defaultTextStyle>
    <a:defPPr>
      <a:defRPr lang="es-E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9900"/>
    <a:srgbClr val="FFFFCC"/>
    <a:srgbClr val="808000"/>
    <a:srgbClr val="66FF33"/>
    <a:srgbClr val="996600"/>
    <a:srgbClr val="CC0000"/>
    <a:srgbClr val="FFFF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70" d="100"/>
          <a:sy n="70" d="100"/>
        </p:scale>
        <p:origin x="66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b="1">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s-ES" sz="12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b="1">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s-ES" sz="12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s-E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s-ES" sz="1200" b="0" i="0" u="none" strike="noStrike" kern="1200" cap="none" spc="0" normalizeH="0" baseline="0" noProof="0" smtClean="0">
                <a:ln>
                  <a:noFill/>
                </a:ln>
                <a:solidFill>
                  <a:schemeClr val="tx1"/>
                </a:solidFill>
                <a:effectLst/>
                <a:uLnTx/>
                <a:uFillTx/>
                <a:latin typeface="+mn-lt"/>
                <a:ea typeface="+mn-ea"/>
                <a:cs typeface="+mn-cs"/>
              </a:rPr>
              <a:t>Haga clic para modificar el estilo de texto del patrón</a:t>
            </a:r>
            <a:endParaRPr kumimoji="0" lang="es-E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s-ES" sz="1200" b="0" i="0" u="none" strike="noStrike" kern="1200" cap="none" spc="0" normalizeH="0" baseline="0" noProof="0" smtClean="0">
                <a:ln>
                  <a:noFill/>
                </a:ln>
                <a:solidFill>
                  <a:schemeClr val="tx1"/>
                </a:solidFill>
                <a:effectLst/>
                <a:uLnTx/>
                <a:uFillTx/>
                <a:latin typeface="+mn-lt"/>
                <a:ea typeface="+mn-ea"/>
                <a:cs typeface="+mn-cs"/>
              </a:rPr>
              <a:t>Segundo nivel</a:t>
            </a:r>
            <a:endParaRPr kumimoji="0" lang="es-E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s-ES" sz="1200" b="0" i="0" u="none" strike="noStrike" kern="1200" cap="none" spc="0" normalizeH="0" baseline="0" noProof="0" smtClean="0">
                <a:ln>
                  <a:noFill/>
                </a:ln>
                <a:solidFill>
                  <a:schemeClr val="tx1"/>
                </a:solidFill>
                <a:effectLst/>
                <a:uLnTx/>
                <a:uFillTx/>
                <a:latin typeface="+mn-lt"/>
                <a:ea typeface="+mn-ea"/>
                <a:cs typeface="+mn-cs"/>
              </a:rPr>
              <a:t>Tercer nivel</a:t>
            </a:r>
            <a:endParaRPr kumimoji="0" lang="es-E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s-ES" sz="1200" b="0" i="0" u="none" strike="noStrike" kern="1200" cap="none" spc="0" normalizeH="0" baseline="0" noProof="0" smtClean="0">
                <a:ln>
                  <a:noFill/>
                </a:ln>
                <a:solidFill>
                  <a:schemeClr val="tx1"/>
                </a:solidFill>
                <a:effectLst/>
                <a:uLnTx/>
                <a:uFillTx/>
                <a:latin typeface="+mn-lt"/>
                <a:ea typeface="+mn-ea"/>
                <a:cs typeface="+mn-cs"/>
              </a:rPr>
              <a:t>Cuarto nivel</a:t>
            </a:r>
            <a:endParaRPr kumimoji="0" lang="es-E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s-ES" sz="1200" b="0" i="0" u="none" strike="noStrike" kern="1200" cap="none" spc="0" normalizeH="0" baseline="0" noProof="0" smtClean="0">
                <a:ln>
                  <a:noFill/>
                </a:ln>
                <a:solidFill>
                  <a:schemeClr val="tx1"/>
                </a:solidFill>
                <a:effectLst/>
                <a:uLnTx/>
                <a:uFillTx/>
                <a:latin typeface="+mn-lt"/>
                <a:ea typeface="+mn-ea"/>
                <a:cs typeface="+mn-cs"/>
              </a:rPr>
              <a:t>Quinto nivel</a:t>
            </a:r>
            <a:endParaRPr kumimoji="0" lang="es-E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b="1">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s-ES" sz="12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b="1"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4F2A055A-0B1D-4729-A288-AD363F56DDC8}" type="slidenum">
              <a:rPr kumimoji="0" lang="es-ES" altLang="es-ES" sz="1200" b="1"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s-ES" altLang="es-ES" sz="12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1 Marcador de imagen de diapositiva"/>
          <p:cNvSpPr>
            <a:spLocks noGrp="1" noRot="1" noChangeAspect="1" noTextEdit="1"/>
          </p:cNvSpPr>
          <p:nvPr>
            <p:ph type="sldImg"/>
          </p:nvPr>
        </p:nvSpPr>
        <p:spPr>
          <a:ln>
            <a:solidFill>
              <a:srgbClr val="000000">
                <a:alpha val="100000"/>
              </a:srgbClr>
            </a:solidFill>
            <a:miter lim="800000"/>
          </a:ln>
        </p:spPr>
      </p:sp>
      <p:sp>
        <p:nvSpPr>
          <p:cNvPr id="15363" name="2 Marcador de notas"/>
          <p:cNvSpPr>
            <a:spLocks noGrp="1"/>
          </p:cNvSpPr>
          <p:nvPr>
            <p:ph type="body" idx="1"/>
          </p:nvPr>
        </p:nvSpPr>
        <p:spPr>
          <a:noFill/>
          <a:ln>
            <a:noFill/>
          </a:ln>
        </p:spPr>
        <p:txBody>
          <a:bodyPr wrap="square" lIns="91440" tIns="45720" rIns="91440" bIns="45720" anchor="t"/>
          <a:p>
            <a:pPr lvl="0" eaLnBrk="1" hangingPunct="1">
              <a:spcBef>
                <a:spcPct val="0"/>
              </a:spcBef>
            </a:pPr>
            <a:endParaRPr lang="es-ES" altLang="es-ES" dirty="0"/>
          </a:p>
        </p:txBody>
      </p:sp>
      <p:sp>
        <p:nvSpPr>
          <p:cNvPr id="15364" name="3 Marcador de número de diapositiva"/>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s-ES" altLang="es-ES" b="1" dirty="0">
                <a:latin typeface="Arial" panose="020B0604020202020204" pitchFamily="34" charset="0"/>
              </a:rPr>
            </a:fld>
            <a:endParaRPr lang="es-ES" altLang="es-ES" b="1" dirty="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1 Marcador de imagen de diapositiva"/>
          <p:cNvSpPr>
            <a:spLocks noGrp="1" noRot="1" noChangeAspect="1" noTextEdit="1"/>
          </p:cNvSpPr>
          <p:nvPr>
            <p:ph type="sldImg"/>
          </p:nvPr>
        </p:nvSpPr>
        <p:spPr>
          <a:ln>
            <a:solidFill>
              <a:srgbClr val="000000">
                <a:alpha val="100000"/>
              </a:srgbClr>
            </a:solidFill>
            <a:miter lim="800000"/>
          </a:ln>
        </p:spPr>
      </p:sp>
      <p:sp>
        <p:nvSpPr>
          <p:cNvPr id="37891" name="2 Marcador de notas"/>
          <p:cNvSpPr>
            <a:spLocks noGrp="1"/>
          </p:cNvSpPr>
          <p:nvPr>
            <p:ph type="body" idx="1"/>
          </p:nvPr>
        </p:nvSpPr>
        <p:spPr>
          <a:noFill/>
          <a:ln>
            <a:noFill/>
          </a:ln>
        </p:spPr>
        <p:txBody>
          <a:bodyPr wrap="square" lIns="91440" tIns="45720" rIns="91440" bIns="45720" anchor="t"/>
          <a:p>
            <a:pPr lvl="0" eaLnBrk="1" hangingPunct="1">
              <a:spcBef>
                <a:spcPct val="0"/>
              </a:spcBef>
            </a:pPr>
            <a:endParaRPr lang="es-ES" altLang="es-ES" dirty="0"/>
          </a:p>
        </p:txBody>
      </p:sp>
      <p:sp>
        <p:nvSpPr>
          <p:cNvPr id="37892" name="3 Marcador de número de diapositiva"/>
          <p:cNvSpPr txBox="1">
            <a:spLocks noGrp="1"/>
          </p:cNvSpPr>
          <p:nvPr>
            <p:ph type="sldNum" sz="quarter"/>
          </p:nvPr>
        </p:nvSpPr>
        <p:spPr>
          <a:xfrm>
            <a:off x="3884613" y="8685213"/>
            <a:ext cx="2971800" cy="457200"/>
          </a:xfrm>
          <a:prstGeom prst="rect">
            <a:avLst/>
          </a:prstGeom>
          <a:noFill/>
          <a:ln w="9525">
            <a:noFill/>
          </a:ln>
        </p:spPr>
        <p:txBody>
          <a:bodyPr anchor="b"/>
          <a:p>
            <a:pPr lvl="0" algn="r" eaLnBrk="1" hangingPunct="1">
              <a:spcBef>
                <a:spcPct val="0"/>
              </a:spcBef>
            </a:pPr>
            <a:fld id="{9A0DB2DC-4C9A-4742-B13C-FB6460FD3503}" type="slidenum">
              <a:rPr lang="es-ES" altLang="es-ES" b="1" dirty="0">
                <a:latin typeface="Arial" panose="020B0604020202020204" pitchFamily="34" charset="0"/>
              </a:rPr>
            </a:fld>
            <a:endParaRPr lang="es-ES" altLang="es-ES" b="1"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hasCustomPrompt="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7" name="Rectangle 4"/>
          <p:cNvSpPr>
            <a:spLocks noGrp="1" noChangeArrowheads="1"/>
          </p:cNvSpPr>
          <p:nvPr>
            <p:ph type="dt" sz="half" idx="2"/>
          </p:nvPr>
        </p:nvSpPr>
        <p:spPr bwMode="auto">
          <a:xfrm>
            <a:off x="457200" y="6245225"/>
            <a:ext cx="2133600"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91440" tIns="45720" rIns="91440" bIns="45720" numCol="1" anchor="t" anchorCtr="0" compatLnSpc="1"/>
          <a:lstStyle>
            <a:lvl1pPr>
              <a:defRPr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266C18C4-461C-4DEE-BE2F-154C75118D1C}" type="slidenum">
              <a:rPr kumimoji="0" lang="es-ES" altLang="es-E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s-ES" altLang="es-E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ndAc>
      <p:stSnd>
        <p:snd r:embed="rId3"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hasCustomPrompt="1"/>
          </p:nvPr>
        </p:nvSpPr>
        <p:spPr/>
        <p:txBody>
          <a:bodyPr vert="eaVert"/>
          <a:lstStyle/>
          <a:p>
            <a:pPr lvl="0"/>
            <a:r>
              <a:rPr lang="es-ES" smtClean="0"/>
              <a:t>Haga clic para modificar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ES"/>
          </a:p>
        </p:txBody>
      </p:sp>
      <p:sp>
        <p:nvSpPr>
          <p:cNvPr id="7" name="Rectangle 4"/>
          <p:cNvSpPr>
            <a:spLocks noGrp="1" noChangeArrowheads="1"/>
          </p:cNvSpPr>
          <p:nvPr>
            <p:ph type="dt" sz="half" idx="2"/>
          </p:nvPr>
        </p:nvSpPr>
        <p:spPr bwMode="auto">
          <a:xfrm>
            <a:off x="457200" y="6245225"/>
            <a:ext cx="2133600"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91440" tIns="45720" rIns="91440" bIns="45720" numCol="1" anchor="t" anchorCtr="0" compatLnSpc="1"/>
          <a:lstStyle>
            <a:lvl1pPr>
              <a:defRPr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16DA0995-6875-4D01-8C68-A381136B3689}" type="slidenum">
              <a:rPr kumimoji="0" lang="es-ES" altLang="es-E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s-ES" altLang="es-E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ndAc>
      <p:stSnd>
        <p:snd r:embed="rId3"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hasCustomPrompt="1"/>
          </p:nvPr>
        </p:nvSpPr>
        <p:spPr>
          <a:xfrm>
            <a:off x="457200" y="274638"/>
            <a:ext cx="6019800" cy="5851525"/>
          </a:xfrm>
        </p:spPr>
        <p:txBody>
          <a:bodyPr vert="eaVert"/>
          <a:lstStyle/>
          <a:p>
            <a:pPr lvl="0"/>
            <a:r>
              <a:rPr lang="es-ES" smtClean="0"/>
              <a:t>Haga clic para modificar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ES"/>
          </a:p>
        </p:txBody>
      </p:sp>
      <p:sp>
        <p:nvSpPr>
          <p:cNvPr id="7" name="Rectangle 4"/>
          <p:cNvSpPr>
            <a:spLocks noGrp="1" noChangeArrowheads="1"/>
          </p:cNvSpPr>
          <p:nvPr>
            <p:ph type="dt" sz="half" idx="2"/>
          </p:nvPr>
        </p:nvSpPr>
        <p:spPr bwMode="auto">
          <a:xfrm>
            <a:off x="457200" y="6245225"/>
            <a:ext cx="2133600"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91440" tIns="45720" rIns="91440" bIns="45720" numCol="1" anchor="t" anchorCtr="0" compatLnSpc="1"/>
          <a:lstStyle>
            <a:lvl1pPr>
              <a:defRPr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0BF58665-B905-4160-83EB-B41724EFC3A9}" type="slidenum">
              <a:rPr kumimoji="0" lang="es-ES" altLang="es-E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s-ES" altLang="es-E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ndAc>
      <p:stSnd>
        <p:snd r:embed="rId3"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hasCustomPrompt="1"/>
          </p:nvPr>
        </p:nvSpPr>
        <p:spPr/>
        <p:txBody>
          <a:bodyPr/>
          <a:lstStyle/>
          <a:p>
            <a:pPr lvl="0"/>
            <a:r>
              <a:rPr lang="es-ES" smtClean="0"/>
              <a:t>Haga clic para modificar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ES"/>
          </a:p>
        </p:txBody>
      </p:sp>
      <p:sp>
        <p:nvSpPr>
          <p:cNvPr id="7" name="Rectangle 4"/>
          <p:cNvSpPr>
            <a:spLocks noGrp="1" noChangeArrowheads="1"/>
          </p:cNvSpPr>
          <p:nvPr>
            <p:ph type="dt" sz="half" idx="2"/>
          </p:nvPr>
        </p:nvSpPr>
        <p:spPr bwMode="auto">
          <a:xfrm>
            <a:off x="457200" y="6245225"/>
            <a:ext cx="2133600"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91440" tIns="45720" rIns="91440" bIns="45720" numCol="1" anchor="t" anchorCtr="0" compatLnSpc="1"/>
          <a:lstStyle>
            <a:lvl1pPr>
              <a:defRPr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0389115E-3A99-4141-938C-B85A72E9D519}" type="slidenum">
              <a:rPr kumimoji="0" lang="es-ES" altLang="es-E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s-ES" altLang="es-E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ndAc>
      <p:stSnd>
        <p:snd r:embed="rId3"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endParaRPr lang="es-ES" smtClean="0"/>
          </a:p>
        </p:txBody>
      </p:sp>
      <p:sp>
        <p:nvSpPr>
          <p:cNvPr id="7" name="Rectangle 4"/>
          <p:cNvSpPr>
            <a:spLocks noGrp="1" noChangeArrowheads="1"/>
          </p:cNvSpPr>
          <p:nvPr>
            <p:ph type="dt" sz="half" idx="2"/>
          </p:nvPr>
        </p:nvSpPr>
        <p:spPr bwMode="auto">
          <a:xfrm>
            <a:off x="457200" y="6245225"/>
            <a:ext cx="2133600"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91440" tIns="45720" rIns="91440" bIns="45720" numCol="1" anchor="t" anchorCtr="0" compatLnSpc="1"/>
          <a:lstStyle>
            <a:lvl1pPr>
              <a:defRPr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5057FCBB-DDC4-4D78-9DEE-E36129555DF4}" type="slidenum">
              <a:rPr kumimoji="0" lang="es-ES" altLang="es-E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s-ES" altLang="es-E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ndAc>
      <p:stSnd>
        <p:snd r:embed="rId3"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ES"/>
          </a:p>
        </p:txBody>
      </p:sp>
      <p:sp>
        <p:nvSpPr>
          <p:cNvPr id="4" name="3 Marcador de contenido"/>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ES"/>
          </a:p>
        </p:txBody>
      </p:sp>
      <p:sp>
        <p:nvSpPr>
          <p:cNvPr id="7" name="Rectangle 4"/>
          <p:cNvSpPr>
            <a:spLocks noGrp="1" noChangeArrowheads="1"/>
          </p:cNvSpPr>
          <p:nvPr>
            <p:ph type="dt" sz="half" idx="12"/>
          </p:nvPr>
        </p:nvSpPr>
        <p:spPr bwMode="auto">
          <a:xfrm>
            <a:off x="457200" y="6245225"/>
            <a:ext cx="2133600"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91440" tIns="45720" rIns="91440" bIns="45720" numCol="1" anchor="t" anchorCtr="0" compatLnSpc="1"/>
          <a:lstStyle>
            <a:lvl1pPr>
              <a:defRPr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67BD7EEE-A3E3-439B-A8E3-FE086F3CC759}" type="slidenum">
              <a:rPr kumimoji="0" lang="es-ES" altLang="es-E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s-ES" altLang="es-E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ndAc>
      <p:stSnd>
        <p:snd r:embed="rId3"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endParaRPr lang="es-ES" smtClean="0"/>
          </a:p>
        </p:txBody>
      </p:sp>
      <p:sp>
        <p:nvSpPr>
          <p:cNvPr id="4" name="3 Marcador de contenido"/>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ES"/>
          </a:p>
        </p:txBody>
      </p:sp>
      <p:sp>
        <p:nvSpPr>
          <p:cNvPr id="5" name="4 Marcador de texto"/>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endParaRPr lang="es-ES" smtClean="0"/>
          </a:p>
        </p:txBody>
      </p:sp>
      <p:sp>
        <p:nvSpPr>
          <p:cNvPr id="6" name="5 Marcador de contenido"/>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ES"/>
          </a:p>
        </p:txBody>
      </p:sp>
      <p:sp>
        <p:nvSpPr>
          <p:cNvPr id="7" name="Rectangle 4"/>
          <p:cNvSpPr>
            <a:spLocks noGrp="1" noChangeArrowheads="1"/>
          </p:cNvSpPr>
          <p:nvPr>
            <p:ph type="dt" sz="half" idx="12"/>
          </p:nvPr>
        </p:nvSpPr>
        <p:spPr bwMode="auto">
          <a:xfrm>
            <a:off x="457200" y="6245225"/>
            <a:ext cx="2133600"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Rectangle 5"/>
          <p:cNvSpPr>
            <a:spLocks noGrp="1" noChangeArrowheads="1"/>
          </p:cNvSpPr>
          <p:nvPr>
            <p:ph type="ftr" sz="quarter" idx="13"/>
          </p:nvPr>
        </p:nvSpPr>
        <p:spPr bwMode="auto">
          <a:xfrm>
            <a:off x="3124200" y="6245225"/>
            <a:ext cx="2895600"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Rectangle 6"/>
          <p:cNvSpPr>
            <a:spLocks noGrp="1" noChangeArrowheads="1"/>
          </p:cNvSpPr>
          <p:nvPr>
            <p:ph type="sldNum" sz="quarter" idx="14"/>
          </p:nvPr>
        </p:nvSpPr>
        <p:spPr bwMode="auto">
          <a:xfrm>
            <a:off x="6553200" y="6245225"/>
            <a:ext cx="2133600" cy="476250"/>
          </a:xfrm>
          <a:prstGeom prst="rect">
            <a:avLst/>
          </a:prstGeom>
          <a:ln>
            <a:miter lim="800000"/>
          </a:ln>
        </p:spPr>
        <p:txBody>
          <a:bodyPr vert="horz" wrap="square" lIns="91440" tIns="45720" rIns="91440" bIns="45720" numCol="1" anchor="t" anchorCtr="0" compatLnSpc="1"/>
          <a:lstStyle>
            <a:lvl1pPr>
              <a:defRPr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83392463-6437-4C25-AC90-368D8292ABDA}" type="slidenum">
              <a:rPr kumimoji="0" lang="es-ES" altLang="es-E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s-ES" altLang="es-E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ndAc>
      <p:stSnd>
        <p:snd r:embed="rId3"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7" name="Rectangle 4"/>
          <p:cNvSpPr>
            <a:spLocks noGrp="1" noChangeArrowheads="1"/>
          </p:cNvSpPr>
          <p:nvPr>
            <p:ph type="dt" sz="half" idx="2"/>
          </p:nvPr>
        </p:nvSpPr>
        <p:spPr bwMode="auto">
          <a:xfrm>
            <a:off x="457200" y="6245225"/>
            <a:ext cx="2133600"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91440" tIns="45720" rIns="91440" bIns="45720" numCol="1" anchor="t" anchorCtr="0" compatLnSpc="1"/>
          <a:lstStyle>
            <a:lvl1pPr>
              <a:defRPr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F6B63FE9-AC85-4648-A4E0-DEB7F157ECF3}" type="slidenum">
              <a:rPr kumimoji="0" lang="es-ES" altLang="es-E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s-ES" altLang="es-E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ndAc>
      <p:stSnd>
        <p:snd r:embed="rId3"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Rectangle 4"/>
          <p:cNvSpPr>
            <a:spLocks noGrp="1" noChangeArrowheads="1"/>
          </p:cNvSpPr>
          <p:nvPr>
            <p:ph type="dt" sz="half" idx="2"/>
          </p:nvPr>
        </p:nvSpPr>
        <p:spPr bwMode="auto">
          <a:xfrm>
            <a:off x="457200" y="6245225"/>
            <a:ext cx="2133600"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91440" tIns="45720" rIns="91440" bIns="45720" numCol="1" anchor="t" anchorCtr="0" compatLnSpc="1"/>
          <a:lstStyle>
            <a:lvl1pPr>
              <a:defRPr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90DC2A7C-03AE-4F6D-8C1A-7AA501BFCFDC}" type="slidenum">
              <a:rPr kumimoji="0" lang="es-ES" altLang="es-E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s-ES" altLang="es-E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ndAc>
      <p:stSnd>
        <p:snd r:embed="rId3"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endParaRPr lang="es-ES" smtClean="0"/>
          </a:p>
          <a:p>
            <a:pPr lvl="1"/>
            <a:r>
              <a:rPr lang="es-ES" smtClean="0"/>
              <a:t>Segundo nivel</a:t>
            </a:r>
            <a:endParaRPr lang="es-ES" smtClean="0"/>
          </a:p>
          <a:p>
            <a:pPr lvl="2"/>
            <a:r>
              <a:rPr lang="es-ES" smtClean="0"/>
              <a:t>Tercer nivel</a:t>
            </a:r>
            <a:endParaRPr lang="es-ES" smtClean="0"/>
          </a:p>
          <a:p>
            <a:pPr lvl="3"/>
            <a:r>
              <a:rPr lang="es-ES" smtClean="0"/>
              <a:t>Cuarto nivel</a:t>
            </a:r>
            <a:endParaRPr lang="es-ES" smtClean="0"/>
          </a:p>
          <a:p>
            <a:pPr lvl="4"/>
            <a:r>
              <a:rPr lang="es-ES" smtClean="0"/>
              <a:t>Quinto nivel</a:t>
            </a:r>
            <a:endParaRPr lang="es-ES"/>
          </a:p>
        </p:txBody>
      </p:sp>
      <p:sp>
        <p:nvSpPr>
          <p:cNvPr id="4" name="3 Marcador de texto"/>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endParaRPr lang="es-ES" smtClean="0"/>
          </a:p>
        </p:txBody>
      </p:sp>
      <p:sp>
        <p:nvSpPr>
          <p:cNvPr id="7" name="Rectangle 4"/>
          <p:cNvSpPr>
            <a:spLocks noGrp="1" noChangeArrowheads="1"/>
          </p:cNvSpPr>
          <p:nvPr>
            <p:ph type="dt" sz="half" idx="12"/>
          </p:nvPr>
        </p:nvSpPr>
        <p:spPr bwMode="auto">
          <a:xfrm>
            <a:off x="457200" y="6245225"/>
            <a:ext cx="2133600"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91440" tIns="45720" rIns="91440" bIns="45720" numCol="1" anchor="t" anchorCtr="0" compatLnSpc="1"/>
          <a:lstStyle>
            <a:lvl1pPr>
              <a:defRPr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F7F3899E-FC90-4B60-BC48-31D90E3644CC}" type="slidenum">
              <a:rPr kumimoji="0" lang="es-ES" altLang="es-E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s-ES" altLang="es-E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ndAc>
      <p:stSnd>
        <p:snd r:embed="rId3"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s-E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3 Marcador de texto"/>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endParaRPr lang="es-ES" smtClean="0"/>
          </a:p>
        </p:txBody>
      </p:sp>
      <p:sp>
        <p:nvSpPr>
          <p:cNvPr id="7" name="Rectangle 4"/>
          <p:cNvSpPr>
            <a:spLocks noGrp="1" noChangeArrowheads="1"/>
          </p:cNvSpPr>
          <p:nvPr>
            <p:ph type="dt" sz="half" idx="12"/>
          </p:nvPr>
        </p:nvSpPr>
        <p:spPr bwMode="auto">
          <a:xfrm>
            <a:off x="457200" y="6245225"/>
            <a:ext cx="2133600"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Rectangle 6"/>
          <p:cNvSpPr>
            <a:spLocks noGrp="1" noChangeArrowheads="1"/>
          </p:cNvSpPr>
          <p:nvPr>
            <p:ph type="sldNum" sz="quarter" idx="4"/>
          </p:nvPr>
        </p:nvSpPr>
        <p:spPr bwMode="auto">
          <a:xfrm>
            <a:off x="6553200" y="6245225"/>
            <a:ext cx="2133600" cy="476250"/>
          </a:xfrm>
          <a:prstGeom prst="rect">
            <a:avLst/>
          </a:prstGeom>
          <a:ln>
            <a:miter lim="800000"/>
          </a:ln>
        </p:spPr>
        <p:txBody>
          <a:bodyPr vert="horz" wrap="square" lIns="91440" tIns="45720" rIns="91440" bIns="45720" numCol="1" anchor="t" anchorCtr="0" compatLnSpc="1"/>
          <a:lstStyle>
            <a:lvl1pPr>
              <a:defRPr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95178F3F-6E05-41F6-8810-A7E9E09670FE}" type="slidenum">
              <a:rPr kumimoji="0" lang="es-ES" altLang="es-E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s-ES" altLang="es-E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p:sndAc>
      <p:stSnd>
        <p:snd r:embed="rId3" name="camera.wav"/>
      </p:stSnd>
    </p:sndAc>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audio" Target="../media/audio1.wav"/><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p>
            <a:pPr lvl="0"/>
            <a:r>
              <a:rPr lang="es-ES" altLang="es-ES" dirty="0"/>
              <a:t>Haga clic para cambiar el estilo de título	</a:t>
            </a:r>
            <a:endParaRPr lang="es-ES" altLang="es-ES"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p>
            <a:pPr lvl="0"/>
            <a:r>
              <a:rPr lang="es-ES" altLang="es-ES" dirty="0"/>
              <a:t>Haga clic para modificar el estilo de texto del patrón</a:t>
            </a:r>
            <a:endParaRPr lang="es-ES" altLang="es-ES" dirty="0"/>
          </a:p>
          <a:p>
            <a:pPr lvl="1"/>
            <a:r>
              <a:rPr lang="es-ES" altLang="es-ES" dirty="0"/>
              <a:t>Segundo nivel</a:t>
            </a:r>
            <a:endParaRPr lang="es-ES" altLang="es-ES" dirty="0"/>
          </a:p>
          <a:p>
            <a:pPr lvl="2"/>
            <a:r>
              <a:rPr lang="es-ES" altLang="es-ES" dirty="0"/>
              <a:t>Tercer nivel</a:t>
            </a:r>
            <a:endParaRPr lang="es-ES" altLang="es-ES" dirty="0"/>
          </a:p>
          <a:p>
            <a:pPr lvl="3"/>
            <a:r>
              <a:rPr lang="es-ES" altLang="es-ES" dirty="0"/>
              <a:t>Cuarto nivel</a:t>
            </a:r>
            <a:endParaRPr lang="es-ES" altLang="es-ES" dirty="0"/>
          </a:p>
          <a:p>
            <a:pPr lvl="4"/>
            <a:r>
              <a:rPr lang="es-ES" altLang="es-ES" dirty="0"/>
              <a:t>Quinto nivel</a:t>
            </a:r>
            <a:endParaRPr lang="es-ES" altLang="es-E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b="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b="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s-E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B2C8D937-A382-4931-AF50-677D0F8CC9FE}" type="slidenum">
              <a:rPr kumimoji="0" lang="es-ES" altLang="es-E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s-ES" altLang="es-E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zoom/>
    <p:sndAc>
      <p:stSnd>
        <p:snd r:embed="rId13" name="camera.wav"/>
      </p:stSnd>
    </p:sndAc>
  </p:transition>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audio" Target="../media/audio1.wav"/><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audio1.wav"/><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audio" Target="../media/audio1.wav"/><Relationship Id="rId2" Type="http://schemas.openxmlformats.org/officeDocument/2006/relationships/image" Target="../media/image12.jpeg"/><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audio1.wav"/><Relationship Id="rId1"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audio1.wav"/><Relationship Id="rId1" Type="http://schemas.openxmlformats.org/officeDocument/2006/relationships/image" Target="../media/image14.jpe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audio" Target="../media/audio1.wav"/><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audio1.wav"/><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audio1.wav"/><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wav"/><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2051" name="4 CuadroTexto"/>
          <p:cNvSpPr txBox="1"/>
          <p:nvPr/>
        </p:nvSpPr>
        <p:spPr>
          <a:xfrm>
            <a:off x="4970145" y="4724400"/>
            <a:ext cx="3465830" cy="116840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just" eaLnBrk="1" hangingPunct="1">
              <a:spcBef>
                <a:spcPct val="0"/>
              </a:spcBef>
              <a:buNone/>
            </a:pPr>
            <a:r>
              <a:rPr lang="es-ES_tradnl" altLang="es-ES" sz="1600" b="1" dirty="0">
                <a:solidFill>
                  <a:srgbClr val="FF0000"/>
                </a:solidFill>
              </a:rPr>
              <a:t>Historia</a:t>
            </a:r>
            <a:endParaRPr lang="es-ES_tradnl" altLang="es-ES" sz="1600" b="1" dirty="0">
              <a:solidFill>
                <a:srgbClr val="FF0000"/>
              </a:solidFill>
            </a:endParaRPr>
          </a:p>
          <a:p>
            <a:pPr marL="0" lvl="0" indent="0" algn="just" eaLnBrk="1" hangingPunct="1">
              <a:spcBef>
                <a:spcPct val="0"/>
              </a:spcBef>
              <a:buNone/>
            </a:pPr>
            <a:r>
              <a:rPr lang="es-UY" altLang="es-ES" sz="1800" b="1" dirty="0">
                <a:solidFill>
                  <a:srgbClr val="FF0000"/>
                </a:solidFill>
              </a:rPr>
              <a:t>3er año</a:t>
            </a:r>
            <a:endParaRPr lang="es-UY" altLang="es-ES" sz="1800" b="1" dirty="0">
              <a:solidFill>
                <a:srgbClr val="FF0000"/>
              </a:solidFill>
            </a:endParaRPr>
          </a:p>
          <a:p>
            <a:pPr marL="0" lvl="0" indent="0" algn="just" eaLnBrk="1" hangingPunct="1">
              <a:spcBef>
                <a:spcPct val="0"/>
              </a:spcBef>
              <a:buNone/>
            </a:pPr>
            <a:r>
              <a:rPr lang="es-UY" altLang="es-ES" sz="1800" b="1" dirty="0">
                <a:solidFill>
                  <a:srgbClr val="FF0000"/>
                </a:solidFill>
              </a:rPr>
              <a:t>La sociedad colonial narrada por cronistas y viajeros</a:t>
            </a:r>
            <a:endParaRPr lang="es-UY" altLang="es-ES" sz="1800" b="1" dirty="0">
              <a:solidFill>
                <a:srgbClr val="FF0000"/>
              </a:solidFill>
            </a:endParaRPr>
          </a:p>
        </p:txBody>
      </p:sp>
      <p:sp>
        <p:nvSpPr>
          <p:cNvPr id="14339" name="5 CuadroTexto"/>
          <p:cNvSpPr txBox="1"/>
          <p:nvPr/>
        </p:nvSpPr>
        <p:spPr>
          <a:xfrm>
            <a:off x="827088" y="1484313"/>
            <a:ext cx="7000875" cy="57943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es-ES" altLang="es-ES" b="1" dirty="0">
              <a:solidFill>
                <a:srgbClr val="FF0000"/>
              </a:solidFill>
            </a:endParaRPr>
          </a:p>
        </p:txBody>
      </p:sp>
      <p:sp>
        <p:nvSpPr>
          <p:cNvPr id="2057" name="Text Box 9"/>
          <p:cNvSpPr txBox="1"/>
          <p:nvPr/>
        </p:nvSpPr>
        <p:spPr>
          <a:xfrm>
            <a:off x="3779838" y="1844675"/>
            <a:ext cx="4968875" cy="218376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50000"/>
              </a:spcBef>
              <a:buNone/>
            </a:pPr>
            <a:r>
              <a:rPr lang="es-UY" altLang="es-ES" sz="2800" b="1" dirty="0">
                <a:solidFill>
                  <a:srgbClr val="CC0000"/>
                </a:solidFill>
              </a:rPr>
              <a:t>Cómo vieron a la campaña oriental y a Montevideo diferentes viajeros en los siglos XVIII y XIX</a:t>
            </a:r>
            <a:endParaRPr lang="es-UY" altLang="es-ES" sz="2800" b="1" dirty="0">
              <a:solidFill>
                <a:srgbClr val="CC0000"/>
              </a:solidFill>
            </a:endParaRPr>
          </a:p>
          <a:p>
            <a:pPr marL="0" lvl="0" indent="0" algn="ctr" eaLnBrk="1" hangingPunct="1">
              <a:spcBef>
                <a:spcPct val="50000"/>
              </a:spcBef>
              <a:buNone/>
            </a:pPr>
            <a:r>
              <a:rPr lang="es-UY" altLang="es-ES" sz="1600" b="1" dirty="0">
                <a:solidFill>
                  <a:srgbClr val="CC0000"/>
                </a:solidFill>
              </a:rPr>
              <a:t>Segunda parte</a:t>
            </a:r>
            <a:endParaRPr lang="es-UY" altLang="es-ES" sz="1600" b="1" dirty="0">
              <a:solidFill>
                <a:srgbClr val="CC0000"/>
              </a:solidFill>
            </a:endParaRPr>
          </a:p>
        </p:txBody>
      </p:sp>
      <p:pic>
        <p:nvPicPr>
          <p:cNvPr id="14341" name="7 Imagen" descr="mujer.jpg"/>
          <p:cNvPicPr>
            <a:picLocks noChangeAspect="1"/>
          </p:cNvPicPr>
          <p:nvPr/>
        </p:nvPicPr>
        <p:blipFill>
          <a:blip r:embed="rId2"/>
          <a:srcRect/>
          <a:stretch>
            <a:fillRect/>
          </a:stretch>
        </p:blipFill>
        <p:spPr bwMode="auto">
          <a:xfrm>
            <a:off x="558483" y="1484313"/>
            <a:ext cx="3314700" cy="46736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057"/>
                                        </p:tgtEl>
                                        <p:attrNameLst>
                                          <p:attrName>style.visibility</p:attrName>
                                        </p:attrNameLst>
                                      </p:cBhvr>
                                      <p:to>
                                        <p:strVal val="visible"/>
                                      </p:to>
                                    </p:set>
                                    <p:animEffect transition="in" filter="diamond(in)">
                                      <p:cBhvr>
                                        <p:cTn id="7" dur="3000"/>
                                        <p:tgtEl>
                                          <p:spTgt spid="205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diamond(in)">
                                      <p:cBhvr>
                                        <p:cTn id="12"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P spid="205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457200" y="537210"/>
            <a:ext cx="8229600" cy="5481955"/>
          </a:xfrm>
          <a:solidFill>
            <a:schemeClr val="accent1">
              <a:lumMod val="90000"/>
            </a:schemeClr>
          </a:solidFill>
        </p:spPr>
        <p:txBody>
          <a:bodyPr/>
          <a:p>
            <a:pPr marL="0" indent="0" algn="ctr">
              <a:buNone/>
            </a:pPr>
            <a:r>
              <a:rPr lang="en-US" sz="2000" b="1"/>
              <a:t>Descripción de un soldado inglés durante la ocupación inglesa en 1807</a:t>
            </a:r>
            <a:endParaRPr lang="en-US" sz="2000" b="1"/>
          </a:p>
          <a:p>
            <a:pPr marL="0" indent="0" algn="ctr">
              <a:buNone/>
            </a:pPr>
            <a:r>
              <a:rPr lang="en-US" sz="2000" b="1"/>
              <a:t>Thomas Howell</a:t>
            </a:r>
            <a:endParaRPr lang="en-US" sz="2000"/>
          </a:p>
          <a:p>
            <a:pPr marL="0" indent="0" algn="just">
              <a:buNone/>
            </a:pPr>
            <a:endParaRPr lang="en-US" sz="2000"/>
          </a:p>
          <a:p>
            <a:pPr marL="0" indent="0" algn="just">
              <a:buNone/>
            </a:pPr>
            <a:r>
              <a:rPr lang="en-US" sz="2000" b="1" i="1"/>
              <a:t>El aspecto de la señora de la casa donde se alojaba</a:t>
            </a:r>
            <a:endParaRPr lang="en-US" sz="2000"/>
          </a:p>
          <a:p>
            <a:pPr marL="0" indent="0" algn="just">
              <a:buNone/>
            </a:pPr>
            <a:r>
              <a:rPr lang="en-US" sz="2000"/>
              <a:t>Era de talla pequeña pero de elegante aspecto. Era muy morena, como las demás mujeres del país; sus brillantes ojos eran negros co- mo el azabache y sus dientes blancos y parejos. Cuando se engalanaba llevaba su propio pelo -que era muy largo y de un negro lustroso-- en trenzas que le caían a lo largo de la espalda, a la usanza del país. Su traje era sumamente sencillo: un negro velo cubría su cabeza y su mantilla se anudaba, de la manera más graciosa, debajo del mentón. Así era el atavío general de todas las mujeres: la única diferencia consistía en el color de sus mantillas y de su calzado; éste era frecuentemente de todos los colores y, a veces, el velo era  blanco."</a:t>
            </a:r>
            <a:endParaRPr lang="en-US" sz="2000"/>
          </a:p>
        </p:txBody>
      </p:sp>
    </p:spTree>
  </p:cSld>
  <p:clrMapOvr>
    <a:masterClrMapping/>
  </p:clrMapOvr>
  <p:transition>
    <p:sndAc>
      <p:stSnd>
        <p:snd r:embed="rId1" name="camera.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417195" y="815975"/>
            <a:ext cx="4263390" cy="3065145"/>
          </a:xfrm>
          <a:solidFill>
            <a:schemeClr val="accent1">
              <a:lumMod val="90000"/>
            </a:schemeClr>
          </a:solidFill>
        </p:spPr>
        <p:txBody>
          <a:bodyPr/>
          <a:p>
            <a:pPr marL="0" indent="0" algn="just">
              <a:buNone/>
            </a:pPr>
            <a:r>
              <a:rPr lang="en-US" sz="1800" b="1"/>
              <a:t>Las costumbres</a:t>
            </a:r>
            <a:endParaRPr lang="en-US" sz="1800"/>
          </a:p>
          <a:p>
            <a:pPr marL="0" indent="0" algn="just">
              <a:buNone/>
            </a:pPr>
            <a:r>
              <a:rPr lang="es-UY" altLang="en-US" sz="1800"/>
              <a:t>S</a:t>
            </a:r>
            <a:r>
              <a:rPr lang="en-US" sz="1800"/>
              <a:t>u pollera era corta y angosta, permitiendo ver bien los tobillos; sólo un abanico protege sus rostros de los ardores del sol; nunca salen sin ir acompañadas por sus esclavas, y cuando van a misa, éstas llevan el libro y una alfombrita para que su señora se arrodille, pues no hay asientos en la iglesia</a:t>
            </a:r>
            <a:r>
              <a:rPr lang="es-UY" altLang="en-US" sz="1800"/>
              <a:t>.</a:t>
            </a:r>
            <a:endParaRPr lang="en-US" sz="1800"/>
          </a:p>
          <a:p>
            <a:pPr marL="0" indent="0" algn="just">
              <a:buNone/>
            </a:pPr>
            <a:endParaRPr lang="en-US" sz="1800"/>
          </a:p>
        </p:txBody>
      </p:sp>
      <p:pic>
        <p:nvPicPr>
          <p:cNvPr id="2" name="Content Placeholder 1" descr="mujer montevideana 2"/>
          <p:cNvPicPr>
            <a:picLocks noChangeAspect="1"/>
          </p:cNvPicPr>
          <p:nvPr>
            <p:ph sz="half" idx="2"/>
          </p:nvPr>
        </p:nvPicPr>
        <p:blipFill>
          <a:blip r:embed="rId1"/>
          <a:stretch>
            <a:fillRect/>
          </a:stretch>
        </p:blipFill>
        <p:spPr>
          <a:xfrm>
            <a:off x="4872990" y="815975"/>
            <a:ext cx="3361690" cy="4664075"/>
          </a:xfrm>
          <a:prstGeom prst="rect">
            <a:avLst/>
          </a:prstGeom>
        </p:spPr>
      </p:pic>
      <p:sp>
        <p:nvSpPr>
          <p:cNvPr id="5" name="Text Box 4"/>
          <p:cNvSpPr txBox="1"/>
          <p:nvPr/>
        </p:nvSpPr>
        <p:spPr>
          <a:xfrm>
            <a:off x="4464685" y="5678170"/>
            <a:ext cx="4177665" cy="521970"/>
          </a:xfrm>
          <a:prstGeom prst="rect">
            <a:avLst/>
          </a:prstGeom>
          <a:noFill/>
        </p:spPr>
        <p:txBody>
          <a:bodyPr wrap="square" rtlCol="0">
            <a:spAutoFit/>
          </a:bodyPr>
          <a:p>
            <a:pPr algn="ctr"/>
            <a:r>
              <a:rPr lang="es-UY" altLang="en-US" sz="1400"/>
              <a:t>“Señoras de Montevideo”</a:t>
            </a:r>
            <a:endParaRPr lang="es-UY" altLang="en-US" sz="1400"/>
          </a:p>
          <a:p>
            <a:pPr algn="ctr"/>
            <a:r>
              <a:rPr lang="es-UY" altLang="en-US" sz="1400"/>
              <a:t>Fuente: Cabildo de Montevideo</a:t>
            </a:r>
            <a:endParaRPr lang="es-UY" altLang="en-US" sz="1400"/>
          </a:p>
        </p:txBody>
      </p:sp>
    </p:spTree>
  </p:cSld>
  <p:clrMapOvr>
    <a:masterClrMapping/>
  </p:clrMapOvr>
  <p:transition>
    <p:sndAc>
      <p:stSnd>
        <p:snd r:embed="rId2" name="camera.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54" name="3 Imagen" descr="Mujer con vestido.jpg"/>
          <p:cNvPicPr>
            <a:picLocks noChangeAspect="1"/>
          </p:cNvPicPr>
          <p:nvPr/>
        </p:nvPicPr>
        <p:blipFill>
          <a:blip r:embed="rId1"/>
          <a:stretch>
            <a:fillRect/>
          </a:stretch>
        </p:blipFill>
        <p:spPr>
          <a:xfrm>
            <a:off x="779145" y="240030"/>
            <a:ext cx="2531745" cy="5847080"/>
          </a:xfrm>
          <a:prstGeom prst="rect">
            <a:avLst/>
          </a:prstGeom>
          <a:noFill/>
          <a:ln w="9525">
            <a:noFill/>
          </a:ln>
        </p:spPr>
      </p:pic>
      <p:pic>
        <p:nvPicPr>
          <p:cNvPr id="28675" name="4 Imagen" descr="Mujer con esclavo 2.jpg"/>
          <p:cNvPicPr>
            <a:picLocks noChangeAspect="1"/>
          </p:cNvPicPr>
          <p:nvPr>
            <p:ph idx="1"/>
          </p:nvPr>
        </p:nvPicPr>
        <p:blipFill>
          <a:blip r:embed="rId2"/>
          <a:stretch>
            <a:fillRect/>
          </a:stretch>
        </p:blipFill>
        <p:spPr>
          <a:xfrm>
            <a:off x="4779010" y="760730"/>
            <a:ext cx="3199765" cy="4805680"/>
          </a:xfrm>
          <a:prstGeom prst="rect">
            <a:avLst/>
          </a:prstGeom>
          <a:noFill/>
          <a:ln w="9525">
            <a:noFill/>
          </a:ln>
        </p:spPr>
      </p:pic>
    </p:spTree>
  </p:cSld>
  <p:clrMapOvr>
    <a:masterClrMapping/>
  </p:clrMapOvr>
  <p:transition>
    <p:sndAc>
      <p:stSnd>
        <p:snd r:embed="rId3" name="camera.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457200" y="626110"/>
            <a:ext cx="8229600" cy="4525963"/>
          </a:xfrm>
          <a:solidFill>
            <a:schemeClr val="accent1">
              <a:lumMod val="90000"/>
            </a:schemeClr>
          </a:solidFill>
        </p:spPr>
        <p:txBody>
          <a:bodyPr/>
          <a:p>
            <a:pPr marL="0" indent="0" algn="just">
              <a:buNone/>
            </a:pPr>
            <a:r>
              <a:rPr lang="en-US" sz="2000">
                <a:sym typeface="+mn-ea"/>
              </a:rPr>
              <a:t>"Conforme me familiaricé con el idioma, observé muchos rasgos de carácter singulares. Cuando María o el viejo Santanos bostezaban, hacían con la mayor premura la señal de la cruz sobre sus bocas, para impedir que el diablo se les metiese dentro por sus gargantas. Si Santanos estornudaba, María exclamaba «¡Jesús!»; la respuesta de él era: «Muchas gracias». Cuando llaman a una puerta, dicen : “Ave María purísima”,,, y al punto les abren, pues piensan que nadie que llevase mala intención usaría esta devota frase. Cuando se encuen- tran con una mujer, dicen: “A sus pies, señora”, o “Beso los píes de usted” al separarse él dice: “Me tengo a sus pies de usted”, o “Bajo de sus pies”, y ella responde: «Beso a usted la mano, caballero» cuando se despiden de cualquiera, dicen: "Vaya usted con Dios”, o “con la Virgen”. Cuando están de mal humor, es en ellos frase común: “Vaya usted con cien mil demonios”.</a:t>
            </a:r>
            <a:endParaRPr lang="en-US" sz="2000"/>
          </a:p>
          <a:p>
            <a:pPr marL="0" indent="0" algn="just">
              <a:buNone/>
            </a:pPr>
            <a:endParaRPr lang="en-US" sz="2000"/>
          </a:p>
        </p:txBody>
      </p:sp>
    </p:spTree>
  </p:cSld>
  <p:clrMapOvr>
    <a:masterClrMapping/>
  </p:clrMapOvr>
  <p:transition>
    <p:sndAc>
      <p:stSnd>
        <p:snd r:embed="rId1" name="camera.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430530" y="975995"/>
            <a:ext cx="4361815" cy="3220085"/>
          </a:xfrm>
          <a:solidFill>
            <a:schemeClr val="accent1">
              <a:lumMod val="90000"/>
            </a:schemeClr>
          </a:solidFill>
        </p:spPr>
        <p:txBody>
          <a:bodyPr/>
          <a:p>
            <a:pPr marL="0" indent="0" algn="just">
              <a:buNone/>
            </a:pPr>
            <a:r>
              <a:rPr lang="es-UY" altLang="en-US" sz="2400" b="1">
                <a:solidFill>
                  <a:srgbClr val="FF0000"/>
                </a:solidFill>
              </a:rPr>
              <a:t>    El autor de los textos</a:t>
            </a:r>
            <a:endParaRPr lang="en-US" sz="2400" b="1"/>
          </a:p>
          <a:p>
            <a:pPr marL="0" indent="0" algn="just">
              <a:buNone/>
            </a:pPr>
            <a:r>
              <a:rPr lang="en-US" sz="2000" b="1"/>
              <a:t>Brigadier general Robert Craufurd</a:t>
            </a:r>
            <a:endParaRPr lang="en-US" sz="2000"/>
          </a:p>
          <a:p>
            <a:pPr marL="0" indent="0" algn="just">
              <a:buNone/>
            </a:pPr>
            <a:r>
              <a:rPr lang="en-US" sz="2000"/>
              <a:t>Oficial escocés del ejército británico y miembro del Parlamento. Nació en 1764. Participó en las invasiones inglesas al Río de la Plata y en la guerra contra los franceses en España. Murió durante </a:t>
            </a:r>
            <a:r>
              <a:rPr lang="es-UY" altLang="en-US" sz="2000"/>
              <a:t>este conflicto</a:t>
            </a:r>
            <a:r>
              <a:rPr lang="en-US" sz="2000"/>
              <a:t> en 1812</a:t>
            </a:r>
            <a:r>
              <a:rPr lang="en-US"/>
              <a:t>. </a:t>
            </a:r>
            <a:endParaRPr lang="en-US"/>
          </a:p>
        </p:txBody>
      </p:sp>
      <p:pic>
        <p:nvPicPr>
          <p:cNvPr id="5" name="Content Placeholder 4" descr="Mayor_general_robert_craufurd"/>
          <p:cNvPicPr>
            <a:picLocks noChangeAspect="1"/>
          </p:cNvPicPr>
          <p:nvPr>
            <p:ph sz="half" idx="2"/>
          </p:nvPr>
        </p:nvPicPr>
        <p:blipFill>
          <a:blip r:embed="rId1"/>
          <a:stretch>
            <a:fillRect/>
          </a:stretch>
        </p:blipFill>
        <p:spPr>
          <a:xfrm>
            <a:off x="5086350" y="754380"/>
            <a:ext cx="2985770" cy="3814445"/>
          </a:xfrm>
          <a:prstGeom prst="rect">
            <a:avLst/>
          </a:prstGeom>
        </p:spPr>
      </p:pic>
      <p:sp>
        <p:nvSpPr>
          <p:cNvPr id="7" name="Text Box 6"/>
          <p:cNvSpPr txBox="1"/>
          <p:nvPr/>
        </p:nvSpPr>
        <p:spPr>
          <a:xfrm>
            <a:off x="5195570" y="5502275"/>
            <a:ext cx="3481070" cy="275590"/>
          </a:xfrm>
          <a:prstGeom prst="rect">
            <a:avLst/>
          </a:prstGeom>
          <a:noFill/>
        </p:spPr>
        <p:txBody>
          <a:bodyPr wrap="square" rtlCol="0">
            <a:spAutoFit/>
          </a:bodyPr>
          <a:p>
            <a:pPr algn="ctr"/>
            <a:r>
              <a:rPr lang="es-UY" altLang="en-US" sz="1200"/>
              <a:t>Fuente: www.wikipedia.org</a:t>
            </a:r>
            <a:endParaRPr lang="es-UY" altLang="en-US" sz="1200"/>
          </a:p>
        </p:txBody>
      </p:sp>
    </p:spTree>
  </p:cSld>
  <p:clrMapOvr>
    <a:masterClrMapping/>
  </p:clrMapOvr>
  <p:transition>
    <p:sndAc>
      <p:stSnd>
        <p:snd r:embed="rId2" name="camera.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380365" y="299720"/>
            <a:ext cx="4038600" cy="5517515"/>
          </a:xfrm>
          <a:solidFill>
            <a:schemeClr val="accent1">
              <a:lumMod val="90000"/>
            </a:schemeClr>
          </a:solidFill>
        </p:spPr>
        <p:txBody>
          <a:bodyPr/>
          <a:p>
            <a:pPr marL="0" indent="0" algn="ctr">
              <a:buNone/>
            </a:pPr>
            <a:r>
              <a:rPr lang="en-US" sz="1800" b="1"/>
              <a:t>Diario de la expedición del brigadier general </a:t>
            </a:r>
            <a:r>
              <a:rPr lang="es-UY" altLang="en-US" sz="1800" b="1"/>
              <a:t>R. </a:t>
            </a:r>
            <a:r>
              <a:rPr lang="en-US" sz="1800" b="1"/>
              <a:t>Craufurd - 1807</a:t>
            </a:r>
            <a:endParaRPr lang="en-US" sz="1800" b="1"/>
          </a:p>
          <a:p>
            <a:pPr marL="0" indent="0">
              <a:buNone/>
            </a:pPr>
            <a:endParaRPr lang="en-US" sz="1800" b="1"/>
          </a:p>
          <a:p>
            <a:pPr marL="0" indent="0">
              <a:buNone/>
            </a:pPr>
            <a:r>
              <a:rPr lang="en-US" sz="1800" b="1"/>
              <a:t>Las diversiones</a:t>
            </a:r>
            <a:endParaRPr lang="en-US" sz="1800" b="1"/>
          </a:p>
          <a:p>
            <a:pPr marL="0" indent="0">
              <a:buNone/>
            </a:pPr>
            <a:r>
              <a:rPr lang="en-US" sz="1800" b="1"/>
              <a:t>Las mujeres</a:t>
            </a:r>
            <a:endParaRPr lang="en-US" sz="1800"/>
          </a:p>
          <a:p>
            <a:pPr marL="0" indent="0" algn="just">
              <a:buNone/>
            </a:pPr>
            <a:r>
              <a:rPr lang="en-US" sz="1800"/>
              <a:t>“El sexo femenino es amante del baile y valsan de un modo exquisito; muchas saben música, y con frecuencia se oye al pasar el sonido del piano o los tonos de la guitarra; pero sus adornos raras veces pasan de esto; y aun se dice que pocas saben escribir antes de casarse y son muy poco inclinadas a los libros y lecturas; sólo hay aqui una librería [la de José Fernández CutiellosJ y en ella, habrá sólo 20 ó 30 volúmenes"</a:t>
            </a:r>
            <a:endParaRPr lang="en-US" sz="1800"/>
          </a:p>
        </p:txBody>
      </p:sp>
      <p:pic>
        <p:nvPicPr>
          <p:cNvPr id="2" name="Content Placeholder 1" descr="img041"/>
          <p:cNvPicPr>
            <a:picLocks noChangeAspect="1"/>
          </p:cNvPicPr>
          <p:nvPr>
            <p:ph sz="half" idx="2"/>
          </p:nvPr>
        </p:nvPicPr>
        <p:blipFill>
          <a:blip r:embed="rId1"/>
          <a:stretch>
            <a:fillRect/>
          </a:stretch>
        </p:blipFill>
        <p:spPr>
          <a:xfrm>
            <a:off x="4800600" y="299720"/>
            <a:ext cx="3321685" cy="5121275"/>
          </a:xfrm>
          <a:prstGeom prst="rect">
            <a:avLst/>
          </a:prstGeom>
        </p:spPr>
      </p:pic>
    </p:spTree>
  </p:cSld>
  <p:clrMapOvr>
    <a:masterClrMapping/>
  </p:clrMapOvr>
  <p:transition>
    <p:sndAc>
      <p:stSnd>
        <p:snd r:embed="rId2" name="camera.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547370" y="351790"/>
            <a:ext cx="8312150" cy="2286635"/>
          </a:xfrm>
          <a:solidFill>
            <a:schemeClr val="accent1">
              <a:lumMod val="90000"/>
            </a:schemeClr>
          </a:solidFill>
        </p:spPr>
        <p:txBody>
          <a:bodyPr/>
          <a:p>
            <a:pPr marL="0" indent="0" algn="just">
              <a:buNone/>
            </a:pPr>
            <a:r>
              <a:rPr lang="en-US" sz="2000" b="1"/>
              <a:t>Los hombres</a:t>
            </a:r>
            <a:endParaRPr lang="en-US" sz="2000"/>
          </a:p>
          <a:p>
            <a:pPr marL="0" indent="0" algn="just">
              <a:buNone/>
            </a:pPr>
            <a:r>
              <a:rPr lang="en-US" sz="2000"/>
              <a:t>"Constituyendo las corridas de toros la diversión favorita de los nativos, es superfluo decir que también hay aquí un Anfiteatro."</a:t>
            </a:r>
            <a:endParaRPr lang="en-US" sz="2000"/>
          </a:p>
          <a:p>
            <a:pPr marL="0" indent="0" algn="just">
              <a:buNone/>
            </a:pPr>
            <a:r>
              <a:rPr lang="en-US" sz="2000"/>
              <a:t>"Por la noche es de rigor asistir al café, y así esos sitios se ven atestados de gente, y los hay en todas direcciones. Allí se juega con furor toda la noche y los doblones circulan en profusión.”</a:t>
            </a:r>
            <a:endParaRPr lang="en-US" sz="2000"/>
          </a:p>
        </p:txBody>
      </p:sp>
      <p:pic>
        <p:nvPicPr>
          <p:cNvPr id="5" name="Content Placeholder 4" descr="Montevideano 2"/>
          <p:cNvPicPr>
            <a:picLocks noChangeAspect="1"/>
          </p:cNvPicPr>
          <p:nvPr>
            <p:ph sz="half" idx="2"/>
          </p:nvPr>
        </p:nvPicPr>
        <p:blipFill>
          <a:blip r:embed="rId1"/>
          <a:stretch>
            <a:fillRect/>
          </a:stretch>
        </p:blipFill>
        <p:spPr>
          <a:xfrm>
            <a:off x="1830070" y="2814955"/>
            <a:ext cx="2260600" cy="3512820"/>
          </a:xfrm>
          <a:prstGeom prst="rect">
            <a:avLst/>
          </a:prstGeom>
        </p:spPr>
      </p:pic>
      <p:pic>
        <p:nvPicPr>
          <p:cNvPr id="7" name="Picture 6" descr="Montevideano I"/>
          <p:cNvPicPr>
            <a:picLocks noChangeAspect="1"/>
          </p:cNvPicPr>
          <p:nvPr/>
        </p:nvPicPr>
        <p:blipFill>
          <a:blip r:embed="rId2"/>
          <a:stretch>
            <a:fillRect/>
          </a:stretch>
        </p:blipFill>
        <p:spPr>
          <a:xfrm>
            <a:off x="4684395" y="2814955"/>
            <a:ext cx="2015490" cy="3543935"/>
          </a:xfrm>
          <a:prstGeom prst="rect">
            <a:avLst/>
          </a:prstGeom>
        </p:spPr>
      </p:pic>
      <p:pic>
        <p:nvPicPr>
          <p:cNvPr id="8" name="Picture 7"/>
          <p:cNvPicPr>
            <a:picLocks noChangeAspect="1"/>
          </p:cNvPicPr>
          <p:nvPr/>
        </p:nvPicPr>
        <p:blipFill>
          <a:blip r:embed="rId3"/>
          <a:stretch>
            <a:fillRect/>
          </a:stretch>
        </p:blipFill>
        <p:spPr>
          <a:xfrm>
            <a:off x="4457700" y="3338195"/>
            <a:ext cx="228600" cy="180975"/>
          </a:xfrm>
          <a:prstGeom prst="rect">
            <a:avLst/>
          </a:prstGeom>
        </p:spPr>
      </p:pic>
      <p:sp>
        <p:nvSpPr>
          <p:cNvPr id="9" name="Text Box 8"/>
          <p:cNvSpPr txBox="1"/>
          <p:nvPr/>
        </p:nvSpPr>
        <p:spPr>
          <a:xfrm>
            <a:off x="6908165" y="3131820"/>
            <a:ext cx="1696085" cy="1568450"/>
          </a:xfrm>
          <a:prstGeom prst="rect">
            <a:avLst/>
          </a:prstGeom>
          <a:noFill/>
        </p:spPr>
        <p:txBody>
          <a:bodyPr wrap="square" rtlCol="0">
            <a:spAutoFit/>
          </a:bodyPr>
          <a:p>
            <a:r>
              <a:rPr lang="es-UY" altLang="en-US" sz="1600"/>
              <a:t>Caballeros monetevideanos ilustrados por el viajero francés Antoine Dom Pernety</a:t>
            </a:r>
            <a:endParaRPr lang="es-UY" altLang="en-US" sz="1600"/>
          </a:p>
        </p:txBody>
      </p:sp>
    </p:spTree>
  </p:cSld>
  <p:clrMapOvr>
    <a:masterClrMapping/>
  </p:clrMapOvr>
  <p:transition>
    <p:sndAc>
      <p:stSnd>
        <p:snd r:embed="rId4" name="camera.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Content Placeholder 5" descr="img039"/>
          <p:cNvPicPr>
            <a:picLocks noChangeAspect="1"/>
          </p:cNvPicPr>
          <p:nvPr>
            <p:ph idx="1"/>
          </p:nvPr>
        </p:nvPicPr>
        <p:blipFill>
          <a:blip r:embed="rId1"/>
          <a:stretch>
            <a:fillRect/>
          </a:stretch>
        </p:blipFill>
        <p:spPr>
          <a:xfrm rot="16200000">
            <a:off x="2131060" y="-780415"/>
            <a:ext cx="4882515" cy="7177405"/>
          </a:xfrm>
          <a:prstGeom prst="rect">
            <a:avLst/>
          </a:prstGeom>
        </p:spPr>
      </p:pic>
      <p:sp>
        <p:nvSpPr>
          <p:cNvPr id="8" name="Text Box 7"/>
          <p:cNvSpPr txBox="1"/>
          <p:nvPr/>
        </p:nvSpPr>
        <p:spPr>
          <a:xfrm>
            <a:off x="864235" y="5466715"/>
            <a:ext cx="7595870" cy="583565"/>
          </a:xfrm>
          <a:prstGeom prst="rect">
            <a:avLst/>
          </a:prstGeom>
          <a:noFill/>
        </p:spPr>
        <p:txBody>
          <a:bodyPr wrap="square" rtlCol="0">
            <a:spAutoFit/>
          </a:bodyPr>
          <a:p>
            <a:pPr algn="ctr"/>
            <a:r>
              <a:rPr lang="es-UY" altLang="en-US" sz="1600"/>
              <a:t>“Pulpería de campo”, litografía de Gregorio Ibarra de 1839</a:t>
            </a:r>
            <a:endParaRPr lang="es-UY" altLang="en-US" sz="1600"/>
          </a:p>
          <a:p>
            <a:pPr algn="ctr"/>
            <a:r>
              <a:rPr lang="es-UY" altLang="en-US" sz="1600"/>
              <a:t>Fuente: “Los tiempos de Artigas”. Tomo I.</a:t>
            </a:r>
            <a:endParaRPr lang="es-UY" altLang="en-US" sz="1600"/>
          </a:p>
        </p:txBody>
      </p:sp>
    </p:spTree>
  </p:cSld>
  <p:clrMapOvr>
    <a:masterClrMapping/>
  </p:clrMapOvr>
  <p:transition>
    <p:sndAc>
      <p:stSnd>
        <p:snd r:embed="rId2" name="camera.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2" name="3 Imagen" descr="porton de San Juan.jpg"/>
          <p:cNvPicPr>
            <a:picLocks noChangeAspect="1"/>
          </p:cNvPicPr>
          <p:nvPr/>
        </p:nvPicPr>
        <p:blipFill>
          <a:blip r:embed="rId1"/>
          <a:stretch>
            <a:fillRect/>
          </a:stretch>
        </p:blipFill>
        <p:spPr>
          <a:xfrm>
            <a:off x="611188" y="1125538"/>
            <a:ext cx="5340350" cy="3743325"/>
          </a:xfrm>
          <a:prstGeom prst="rect">
            <a:avLst/>
          </a:prstGeom>
          <a:noFill/>
          <a:ln w="9525">
            <a:noFill/>
          </a:ln>
        </p:spPr>
      </p:pic>
      <p:sp>
        <p:nvSpPr>
          <p:cNvPr id="20483" name="4 CuadroTexto"/>
          <p:cNvSpPr txBox="1"/>
          <p:nvPr/>
        </p:nvSpPr>
        <p:spPr>
          <a:xfrm>
            <a:off x="5580063" y="2257425"/>
            <a:ext cx="3240087" cy="39878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s-ES" altLang="es-ES" sz="2000" b="1" dirty="0">
                <a:solidFill>
                  <a:schemeClr val="tx1"/>
                </a:solidFill>
              </a:rPr>
              <a:t>P</a:t>
            </a:r>
            <a:r>
              <a:rPr lang="es-UY" altLang="es-ES" sz="2000" b="1" dirty="0">
                <a:solidFill>
                  <a:schemeClr val="tx1"/>
                </a:solidFill>
              </a:rPr>
              <a:t>ortón de San Juan</a:t>
            </a:r>
            <a:endParaRPr lang="es-UY" altLang="es-ES" sz="2000" b="1" dirty="0">
              <a:solidFill>
                <a:schemeClr val="tx1"/>
              </a:solidFill>
            </a:endParaRPr>
          </a:p>
        </p:txBody>
      </p:sp>
    </p:spTree>
  </p:cSld>
  <p:clrMapOvr>
    <a:masterClrMapping/>
  </p:clrMapOvr>
  <p:transition>
    <p:sndAc>
      <p:stSnd>
        <p:snd r:embed="rId2" name="camera.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1 Título"/>
          <p:cNvSpPr>
            <a:spLocks noGrp="1"/>
          </p:cNvSpPr>
          <p:nvPr>
            <p:ph type="title"/>
          </p:nvPr>
        </p:nvSpPr>
        <p:spPr/>
        <p:txBody>
          <a:bodyPr vert="horz" wrap="square" lIns="91440" tIns="45720" rIns="91440" bIns="45720" anchor="ctr"/>
          <a:p>
            <a:r>
              <a:rPr lang="es-ES" altLang="es-ES" sz="2400" b="1" u="sng" dirty="0">
                <a:solidFill>
                  <a:srgbClr val="FF0000"/>
                </a:solidFill>
              </a:rPr>
              <a:t>Fuentes bibliográficas y fotográficas</a:t>
            </a:r>
            <a:endParaRPr lang="es-ES" altLang="es-ES" sz="2400" b="1" u="sng" dirty="0">
              <a:solidFill>
                <a:srgbClr val="FF0000"/>
              </a:solidFill>
            </a:endParaRPr>
          </a:p>
        </p:txBody>
      </p:sp>
      <p:sp>
        <p:nvSpPr>
          <p:cNvPr id="36867" name="3 CuadroTexto"/>
          <p:cNvSpPr txBox="1"/>
          <p:nvPr/>
        </p:nvSpPr>
        <p:spPr>
          <a:xfrm>
            <a:off x="611188" y="1341438"/>
            <a:ext cx="8143875" cy="439991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342900" lvl="0" indent="-342900" algn="just" eaLnBrk="1" hangingPunct="1">
              <a:spcBef>
                <a:spcPct val="0"/>
              </a:spcBef>
            </a:pPr>
            <a:r>
              <a:rPr lang="es-MX" altLang="es-ES" sz="2000" dirty="0"/>
              <a:t>Archivo Nacional de la Imagen del Sodre</a:t>
            </a:r>
            <a:endParaRPr lang="es-MX" altLang="es-ES" sz="2000" dirty="0"/>
          </a:p>
          <a:p>
            <a:pPr marL="342900" lvl="0" indent="-342900" algn="just" eaLnBrk="1" hangingPunct="1">
              <a:spcBef>
                <a:spcPct val="0"/>
              </a:spcBef>
            </a:pPr>
            <a:r>
              <a:rPr lang="es-UY" altLang="es-MX" sz="2000" dirty="0"/>
              <a:t>BARRIOS, A, (1971), Montevideo visto por viajeros, </a:t>
            </a:r>
            <a:r>
              <a:rPr lang="es-UY" altLang="es-MX" sz="2000" dirty="0">
                <a:sym typeface="+mn-ea"/>
              </a:rPr>
              <a:t>Uruguay, </a:t>
            </a:r>
            <a:r>
              <a:rPr lang="es-MX" altLang="es-ES" sz="2000" dirty="0">
                <a:sym typeface="+mn-ea"/>
              </a:rPr>
              <a:t>Montevideo</a:t>
            </a:r>
            <a:r>
              <a:rPr lang="es-UY" altLang="es-MX" sz="2000" dirty="0">
                <a:sym typeface="+mn-ea"/>
              </a:rPr>
              <a:t>: Nuestra Tierra.</a:t>
            </a:r>
            <a:endParaRPr lang="es-UY" altLang="es-MX" sz="2000" dirty="0">
              <a:sym typeface="+mn-ea"/>
            </a:endParaRPr>
          </a:p>
          <a:p>
            <a:pPr marL="342900" lvl="0" indent="-342900" algn="just" eaLnBrk="1" hangingPunct="1">
              <a:spcBef>
                <a:spcPct val="0"/>
              </a:spcBef>
            </a:pPr>
            <a:r>
              <a:rPr lang="es-UY" altLang="es-ES_tradnl" sz="2000" dirty="0">
                <a:sym typeface="+mn-ea"/>
              </a:rPr>
              <a:t>CLAISSE</a:t>
            </a:r>
            <a:r>
              <a:rPr lang="es-ES_tradnl" altLang="es-ES" sz="2000" dirty="0">
                <a:sym typeface="+mn-ea"/>
              </a:rPr>
              <a:t>, </a:t>
            </a:r>
            <a:r>
              <a:rPr lang="es-UY" altLang="es-ES_tradnl" sz="2000" dirty="0">
                <a:sym typeface="+mn-ea"/>
              </a:rPr>
              <a:t>O., Diario de un soldado del 71, disponible en </a:t>
            </a:r>
            <a:r>
              <a:rPr lang="es-ES_tradnl" altLang="es-ES" sz="2000" dirty="0">
                <a:sym typeface="+mn-ea"/>
              </a:rPr>
              <a:t> www.revisionistas.com.ar</a:t>
            </a:r>
            <a:endParaRPr lang="es-MX" altLang="es-ES" sz="2000" dirty="0"/>
          </a:p>
          <a:p>
            <a:pPr marL="342900" lvl="0" indent="-342900" algn="just" eaLnBrk="1" hangingPunct="1">
              <a:spcBef>
                <a:spcPct val="0"/>
              </a:spcBef>
            </a:pPr>
            <a:r>
              <a:rPr lang="es-MX" altLang="es-ES" sz="2000" dirty="0"/>
              <a:t>Diario “El Observador” </a:t>
            </a:r>
            <a:r>
              <a:rPr lang="es-UY" altLang="es-MX" sz="2000" dirty="0"/>
              <a:t>(1999)</a:t>
            </a:r>
            <a:r>
              <a:rPr lang="es-MX" altLang="es-ES" sz="2000" dirty="0"/>
              <a:t>, Mi historia Uruguay,  </a:t>
            </a:r>
            <a:r>
              <a:rPr lang="es-UY" altLang="es-MX" sz="2000" dirty="0"/>
              <a:t>Uruguay, </a:t>
            </a:r>
            <a:r>
              <a:rPr lang="es-MX" altLang="es-ES" sz="2000" dirty="0"/>
              <a:t>Montevideo</a:t>
            </a:r>
            <a:r>
              <a:rPr lang="es-UY" altLang="es-MX" sz="2000" dirty="0"/>
              <a:t>: </a:t>
            </a:r>
            <a:r>
              <a:rPr lang="es-MX" altLang="es-ES" sz="2000" dirty="0">
                <a:sym typeface="+mn-ea"/>
              </a:rPr>
              <a:t>Diario “El Observador”</a:t>
            </a:r>
            <a:endParaRPr lang="es-MX" altLang="es-ES" sz="2000" dirty="0"/>
          </a:p>
          <a:p>
            <a:pPr marL="342900" lvl="0" indent="-342900" algn="just" eaLnBrk="1" hangingPunct="1">
              <a:spcBef>
                <a:spcPct val="0"/>
              </a:spcBef>
            </a:pPr>
            <a:r>
              <a:rPr lang="es-MX" altLang="es-ES" sz="2000" dirty="0"/>
              <a:t>Diario “El País” (2005), Batallas que hicieron historia, Tomo 22, Montevideo, Uruguay: El País.</a:t>
            </a:r>
            <a:endParaRPr lang="es-MX" altLang="es-ES" sz="2000" dirty="0"/>
          </a:p>
          <a:p>
            <a:pPr marL="342900" lvl="0" indent="-342900" algn="just" eaLnBrk="1" hangingPunct="1">
              <a:spcBef>
                <a:spcPct val="0"/>
              </a:spcBef>
            </a:pPr>
            <a:r>
              <a:rPr lang="es-ES" altLang="es-ES" sz="2000" dirty="0"/>
              <a:t>REYES, W. (1998), Artigas y el federalismo en el Río de la Plata, Montevideo, Uruguay: Banda Oriental.</a:t>
            </a:r>
            <a:endParaRPr lang="es-ES" altLang="es-ES" sz="2000" dirty="0"/>
          </a:p>
          <a:p>
            <a:pPr marL="342900" lvl="0" indent="-342900" algn="just" eaLnBrk="1" hangingPunct="1">
              <a:spcBef>
                <a:spcPct val="0"/>
              </a:spcBef>
            </a:pPr>
            <a:r>
              <a:rPr lang="es-ES" altLang="es-ES" sz="2000" dirty="0"/>
              <a:t>RIBEIRO, A. (1999), Los tiempos de Artigas, Tomo I,  Montevideo, Uruguay: El País.</a:t>
            </a:r>
            <a:endParaRPr lang="es-MX" altLang="es-ES" sz="2000" dirty="0"/>
          </a:p>
          <a:p>
            <a:pPr marL="342900" lvl="0" indent="-342900" algn="just" eaLnBrk="1" hangingPunct="1">
              <a:spcBef>
                <a:spcPct val="0"/>
              </a:spcBef>
            </a:pPr>
            <a:endParaRPr lang="es-ES_tradnl" altLang="es-ES" sz="2000" dirty="0"/>
          </a:p>
        </p:txBody>
      </p:sp>
    </p:spTree>
  </p:cSld>
  <p:clrMapOvr>
    <a:masterClrMapping/>
  </p:clrMapOvr>
  <p:transition>
    <p:sndAc>
      <p:stSnd>
        <p:snd r:embed="rId1" name="camera.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187325" y="300355"/>
            <a:ext cx="8500110" cy="2878455"/>
          </a:xfrm>
          <a:solidFill>
            <a:schemeClr val="accent5">
              <a:lumMod val="90000"/>
            </a:schemeClr>
          </a:solidFill>
        </p:spPr>
        <p:txBody>
          <a:bodyPr/>
          <a:p>
            <a:pPr marL="0" indent="0" algn="just">
              <a:buNone/>
            </a:pPr>
            <a:r>
              <a:rPr lang="es-UY" altLang="en-US" sz="2400" b="1">
                <a:solidFill>
                  <a:srgbClr val="FF0000"/>
                </a:solidFill>
                <a:sym typeface="+mn-ea"/>
              </a:rPr>
              <a:t>El autor de los textos</a:t>
            </a:r>
            <a:endParaRPr lang="en-US" sz="2400" b="1">
              <a:sym typeface="+mn-ea"/>
            </a:endParaRPr>
          </a:p>
          <a:p>
            <a:pPr marL="0" indent="0" algn="just">
              <a:buNone/>
            </a:pPr>
            <a:r>
              <a:rPr lang="en-US" sz="2000" b="1">
                <a:sym typeface="+mn-ea"/>
              </a:rPr>
              <a:t>John Mawe</a:t>
            </a:r>
            <a:endParaRPr lang="en-US" sz="2000"/>
          </a:p>
          <a:p>
            <a:pPr marL="0" indent="0" algn="just">
              <a:buNone/>
            </a:pPr>
            <a:r>
              <a:rPr lang="en-US" sz="2000">
                <a:sym typeface="+mn-ea"/>
              </a:rPr>
              <a:t>Investigador de las ciencias naturales, especialmente de la mineralogía. Llegó a Montevideo en viaje de negocios en junio de 1805. Por sospechar de que podía ser un espía, las autoridades españolas lo confinaron en una estancia del departamento de Lavalleja. Fue liberado durante la invasión inglesa y acompañó la expedición de Whitelocke a Buenos Aires en 1807. </a:t>
            </a:r>
            <a:endParaRPr lang="en-US" sz="2000"/>
          </a:p>
          <a:p>
            <a:endParaRPr lang="en-US" sz="2000"/>
          </a:p>
        </p:txBody>
      </p:sp>
      <p:pic>
        <p:nvPicPr>
          <p:cNvPr id="2" name="Content Placeholder 1" descr="murallas-montevideo-560x336"/>
          <p:cNvPicPr>
            <a:picLocks noChangeAspect="1"/>
          </p:cNvPicPr>
          <p:nvPr>
            <p:ph sz="half" idx="2"/>
          </p:nvPr>
        </p:nvPicPr>
        <p:blipFill>
          <a:blip r:embed="rId1"/>
          <a:stretch>
            <a:fillRect/>
          </a:stretch>
        </p:blipFill>
        <p:spPr>
          <a:xfrm>
            <a:off x="1955800" y="3271520"/>
            <a:ext cx="5019675" cy="3012440"/>
          </a:xfrm>
          <a:prstGeom prst="rect">
            <a:avLst/>
          </a:prstGeom>
        </p:spPr>
      </p:pic>
    </p:spTree>
  </p:cSld>
  <p:clrMapOvr>
    <a:masterClrMapping/>
  </p:clrMapOvr>
  <p:transition>
    <p:sndAc>
      <p:stSnd>
        <p:snd r:embed="rId2" name="camera.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457200" y="656590"/>
            <a:ext cx="8229600" cy="4525963"/>
          </a:xfrm>
          <a:solidFill>
            <a:schemeClr val="accent1">
              <a:lumMod val="90000"/>
            </a:schemeClr>
          </a:solidFill>
        </p:spPr>
        <p:txBody>
          <a:bodyPr/>
          <a:p>
            <a:pPr marL="0" indent="0" algn="ctr">
              <a:buNone/>
            </a:pPr>
            <a:r>
              <a:rPr lang="en-US" sz="2000" b="1"/>
              <a:t>Un viajero inglés que permaneció en Montevideo entre 1805 y 1807 </a:t>
            </a:r>
            <a:endParaRPr lang="en-US" sz="2000" b="1"/>
          </a:p>
          <a:p>
            <a:pPr marL="0" indent="0" algn="ctr">
              <a:buNone/>
            </a:pPr>
            <a:r>
              <a:rPr lang="en-US" sz="2000" b="1"/>
              <a:t>John Mawe </a:t>
            </a:r>
            <a:endParaRPr lang="en-US" sz="2000"/>
          </a:p>
          <a:p>
            <a:pPr algn="just"/>
            <a:endParaRPr lang="en-US" sz="2000"/>
          </a:p>
          <a:p>
            <a:pPr marL="0" indent="0" algn="just">
              <a:buNone/>
            </a:pPr>
            <a:r>
              <a:rPr lang="en-US" sz="2000" b="1"/>
              <a:t>Descripción de los </a:t>
            </a:r>
            <a:r>
              <a:rPr lang="es-UY" altLang="en-US" sz="2000" b="1"/>
              <a:t>montevideanos</a:t>
            </a:r>
            <a:endParaRPr lang="en-US" sz="2000"/>
          </a:p>
          <a:p>
            <a:pPr marL="0" indent="0" algn="just">
              <a:buNone/>
            </a:pPr>
            <a:r>
              <a:rPr lang="en-US" sz="2000"/>
              <a:t>Son humanos y bien dispuestos, cuando no actúan movidos por los prejuicios políticos o religiosos. (...) Las damas son generalmente afables y atentas, sumamente aficionadas a ataviarse, muy limpias y aseadas en sus personas. Adoptan en el hogar vestimentas inglesas pero cuando salen visten de negro, siempre cubiertas de un largo velo o mantilla. Cuando van a misa invariablemente lo hacen con vestidos de seda negra, ribeteados. Deleitan con su conversación, que se distingue por su vivacidad, y son muy corteses con los extranjeros.</a:t>
            </a:r>
            <a:endParaRPr lang="en-US" sz="2000"/>
          </a:p>
        </p:txBody>
      </p:sp>
    </p:spTree>
  </p:cSld>
  <p:clrMapOvr>
    <a:masterClrMapping/>
  </p:clrMapOvr>
  <p:transition>
    <p:sndAc>
      <p:stSnd>
        <p:snd r:embed="rId1" name="camera.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3 CuadroTexto"/>
          <p:cNvSpPr txBox="1"/>
          <p:nvPr/>
        </p:nvSpPr>
        <p:spPr>
          <a:xfrm>
            <a:off x="395288" y="476250"/>
            <a:ext cx="8640762" cy="460375"/>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s-UY" altLang="es-ES" sz="2400" b="1" dirty="0">
                <a:solidFill>
                  <a:schemeClr val="tx1"/>
                </a:solidFill>
              </a:rPr>
              <a:t>Mujer de clase alta con vestimenta de fiesta</a:t>
            </a:r>
            <a:r>
              <a:rPr lang="es-ES" altLang="es-ES" sz="2400" b="1" dirty="0">
                <a:solidFill>
                  <a:srgbClr val="FF0000"/>
                </a:solidFill>
              </a:rPr>
              <a:t> </a:t>
            </a:r>
            <a:endParaRPr lang="es-ES" altLang="es-ES" sz="2400" b="1" dirty="0">
              <a:solidFill>
                <a:srgbClr val="FF0000"/>
              </a:solidFill>
            </a:endParaRPr>
          </a:p>
        </p:txBody>
      </p:sp>
      <p:pic>
        <p:nvPicPr>
          <p:cNvPr id="22531" name="4 Imagen" descr="mujer.jpg"/>
          <p:cNvPicPr>
            <a:picLocks noChangeAspect="1"/>
          </p:cNvPicPr>
          <p:nvPr/>
        </p:nvPicPr>
        <p:blipFill>
          <a:blip r:embed="rId1"/>
          <a:stretch>
            <a:fillRect/>
          </a:stretch>
        </p:blipFill>
        <p:spPr>
          <a:xfrm>
            <a:off x="1310640" y="1031240"/>
            <a:ext cx="3801110" cy="5357495"/>
          </a:xfrm>
          <a:prstGeom prst="rect">
            <a:avLst/>
          </a:prstGeom>
          <a:noFill/>
          <a:ln w="9525">
            <a:noFill/>
          </a:ln>
        </p:spPr>
      </p:pic>
      <p:sp>
        <p:nvSpPr>
          <p:cNvPr id="3" name="Text Box 2"/>
          <p:cNvSpPr txBox="1"/>
          <p:nvPr/>
        </p:nvSpPr>
        <p:spPr>
          <a:xfrm>
            <a:off x="5215255" y="1896110"/>
            <a:ext cx="3157220" cy="1076325"/>
          </a:xfrm>
          <a:prstGeom prst="rect">
            <a:avLst/>
          </a:prstGeom>
          <a:noFill/>
        </p:spPr>
        <p:txBody>
          <a:bodyPr wrap="square" rtlCol="0">
            <a:spAutoFit/>
          </a:bodyPr>
          <a:p>
            <a:pPr algn="ctr"/>
            <a:r>
              <a:rPr lang="es-UY" altLang="en-US" sz="1600"/>
              <a:t>Acuarela de la época de Henry Benoit Derandeau</a:t>
            </a:r>
            <a:endParaRPr lang="es-UY" altLang="en-US" sz="1600"/>
          </a:p>
          <a:p>
            <a:pPr algn="ctr"/>
            <a:r>
              <a:rPr lang="es-UY" altLang="en-US" sz="1600"/>
              <a:t>Fuente: “Los tiempos de Artigas” Tomo I</a:t>
            </a:r>
            <a:endParaRPr lang="es-UY" altLang="en-US" sz="1600"/>
          </a:p>
        </p:txBody>
      </p:sp>
    </p:spTree>
  </p:cSld>
  <p:clrMapOvr>
    <a:masterClrMapping/>
  </p:clrMapOvr>
  <p:transition>
    <p:sndAc>
      <p:stSnd>
        <p:snd r:embed="rId2" name="camera.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457200" y="563245"/>
            <a:ext cx="8229600" cy="4525963"/>
          </a:xfrm>
          <a:solidFill>
            <a:schemeClr val="accent1">
              <a:lumMod val="90000"/>
            </a:schemeClr>
          </a:solidFill>
        </p:spPr>
        <p:txBody>
          <a:bodyPr/>
          <a:p>
            <a:pPr marL="0" indent="0" algn="just">
              <a:buNone/>
            </a:pPr>
            <a:r>
              <a:rPr lang="en-US" sz="2000" b="1"/>
              <a:t>Los alimentos</a:t>
            </a:r>
            <a:endParaRPr lang="en-US" sz="2000"/>
          </a:p>
          <a:p>
            <a:pPr marL="0" indent="0" algn="just">
              <a:buNone/>
            </a:pPr>
            <a:r>
              <a:rPr lang="en-US" sz="2000"/>
              <a:t>"Los viveres son aquí abundantes. La carne de vaca en particular es muy abundante y</a:t>
            </a:r>
            <a:r>
              <a:rPr lang="es-UY" altLang="en-US" sz="2000"/>
              <a:t>con ella se </a:t>
            </a:r>
            <a:r>
              <a:rPr lang="en-US" sz="2000"/>
              <a:t> hace </a:t>
            </a:r>
            <a:r>
              <a:rPr lang="es-UY" altLang="en-US" sz="2000"/>
              <a:t>una </a:t>
            </a:r>
            <a:r>
              <a:rPr lang="en-US" sz="2000"/>
              <a:t> excelente sopa. Las mejores partes de la carne pueden considerarse pasables, aunque no son muy tiernas. El cerdo no es comestible. Es tal la abundancia de carne que en la ciudad y sus proximidades hasta dos millas a la redonda, </a:t>
            </a:r>
            <a:r>
              <a:rPr lang="es-UY" altLang="en-US" sz="2000"/>
              <a:t>que </a:t>
            </a:r>
            <a:r>
              <a:rPr lang="en-US" sz="2000"/>
              <a:t>se da el espectáculo de huesos y restos a cada paso, que sirven de alimento a bandadas de gaviotas, y que en verano crian miles de moscas, con las consiguientes molestias de los habitantes que se ven obligados, en la mesa, a tener continuamente uno o dos sirvientes empleados en espantar con plumas a estos intrusos de los platos."</a:t>
            </a:r>
            <a:endParaRPr lang="en-US" sz="2000"/>
          </a:p>
        </p:txBody>
      </p:sp>
    </p:spTree>
  </p:cSld>
  <p:clrMapOvr>
    <a:masterClrMapping/>
  </p:clrMapOvr>
  <p:transition>
    <p:sndAc>
      <p:stSnd>
        <p:snd r:embed="rId1" name="camera.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2" name="4 Imagen" descr="Gaucho carneando.jpg"/>
          <p:cNvPicPr>
            <a:picLocks noChangeAspect="1"/>
          </p:cNvPicPr>
          <p:nvPr/>
        </p:nvPicPr>
        <p:blipFill>
          <a:blip r:embed="rId1"/>
          <a:stretch>
            <a:fillRect/>
          </a:stretch>
        </p:blipFill>
        <p:spPr>
          <a:xfrm>
            <a:off x="1187450" y="549275"/>
            <a:ext cx="4325938" cy="5184775"/>
          </a:xfrm>
          <a:prstGeom prst="rect">
            <a:avLst/>
          </a:prstGeom>
          <a:noFill/>
          <a:ln w="9525">
            <a:noFill/>
          </a:ln>
        </p:spPr>
      </p:pic>
      <p:sp>
        <p:nvSpPr>
          <p:cNvPr id="25603" name="CuadroTexto 1"/>
          <p:cNvSpPr txBox="1"/>
          <p:nvPr/>
        </p:nvSpPr>
        <p:spPr>
          <a:xfrm>
            <a:off x="5724525" y="908050"/>
            <a:ext cx="3168650" cy="1476375"/>
          </a:xfrm>
          <a:prstGeom prst="rect">
            <a:avLst/>
          </a:prstGeom>
          <a:noFill/>
          <a:ln w="9525">
            <a:noFill/>
          </a:ln>
        </p:spPr>
        <p:txBody>
          <a:bodyPr>
            <a:spAutoFit/>
          </a:bodyPr>
          <a:p>
            <a:r>
              <a:rPr dirty="0">
                <a:solidFill>
                  <a:schemeClr val="tx1"/>
                </a:solidFill>
                <a:latin typeface="Arial" panose="020B0604020202020204" pitchFamily="34" charset="0"/>
              </a:rPr>
              <a:t>P</a:t>
            </a:r>
            <a:r>
              <a:rPr lang="en-US" dirty="0">
                <a:solidFill>
                  <a:schemeClr val="tx1"/>
                </a:solidFill>
                <a:latin typeface="Arial" panose="020B0604020202020204" pitchFamily="34" charset="0"/>
              </a:rPr>
              <a:t>aisano carneando una pieza de ganado en la campaña</a:t>
            </a:r>
            <a:endParaRPr lang="es-UY" dirty="0">
              <a:solidFill>
                <a:schemeClr val="tx1"/>
              </a:solidFill>
              <a:latin typeface="Arial" panose="020B0604020202020204" pitchFamily="34" charset="0"/>
            </a:endParaRPr>
          </a:p>
          <a:p>
            <a:r>
              <a:rPr lang="en-US" altLang="es-UY" dirty="0">
                <a:solidFill>
                  <a:schemeClr val="tx1"/>
                </a:solidFill>
                <a:latin typeface="Arial" panose="020B0604020202020204" pitchFamily="34" charset="0"/>
              </a:rPr>
              <a:t>(Detalle de litografìa de C. Pellegrini)</a:t>
            </a:r>
            <a:endParaRPr lang="en-US" altLang="es-UY" dirty="0">
              <a:solidFill>
                <a:schemeClr val="tx1"/>
              </a:solidFill>
              <a:latin typeface="Arial" panose="020B0604020202020204" pitchFamily="34" charset="0"/>
            </a:endParaRPr>
          </a:p>
        </p:txBody>
      </p:sp>
    </p:spTree>
  </p:cSld>
  <p:clrMapOvr>
    <a:masterClrMapping/>
  </p:clrMapOvr>
  <p:transition>
    <p:sndAc>
      <p:stSnd>
        <p:snd r:embed="rId2" name="camera.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4818" name="3 Imagen" descr="Carreta sola.jpg"/>
          <p:cNvPicPr>
            <a:picLocks noChangeAspect="1"/>
          </p:cNvPicPr>
          <p:nvPr/>
        </p:nvPicPr>
        <p:blipFill>
          <a:blip r:embed="rId1"/>
          <a:stretch>
            <a:fillRect/>
          </a:stretch>
        </p:blipFill>
        <p:spPr>
          <a:xfrm>
            <a:off x="468313" y="1484313"/>
            <a:ext cx="7967662" cy="4156075"/>
          </a:xfrm>
          <a:prstGeom prst="rect">
            <a:avLst/>
          </a:prstGeom>
          <a:noFill/>
          <a:ln w="9525">
            <a:noFill/>
          </a:ln>
        </p:spPr>
      </p:pic>
      <p:sp>
        <p:nvSpPr>
          <p:cNvPr id="34819" name="CuadroTexto 1"/>
          <p:cNvSpPr txBox="1"/>
          <p:nvPr/>
        </p:nvSpPr>
        <p:spPr>
          <a:xfrm>
            <a:off x="730250" y="620713"/>
            <a:ext cx="7705725" cy="645160"/>
          </a:xfrm>
          <a:prstGeom prst="rect">
            <a:avLst/>
          </a:prstGeom>
          <a:noFill/>
          <a:ln w="9525">
            <a:noFill/>
          </a:ln>
        </p:spPr>
        <p:txBody>
          <a:bodyPr>
            <a:spAutoFit/>
          </a:bodyPr>
          <a:p>
            <a:pPr algn="ctr"/>
            <a:r>
              <a:rPr lang="es-UY" b="1" dirty="0">
                <a:solidFill>
                  <a:schemeClr val="tx1"/>
                </a:solidFill>
                <a:latin typeface="Arial" panose="020B0604020202020204" pitchFamily="34" charset="0"/>
              </a:rPr>
              <a:t>Durante la mayor parte del siglo XIX los alimentos y otros objetos eran transportados en carretas</a:t>
            </a:r>
            <a:endParaRPr lang="es-UY" b="1" dirty="0">
              <a:solidFill>
                <a:schemeClr val="tx1"/>
              </a:solidFill>
              <a:latin typeface="Arial" panose="020B0604020202020204" pitchFamily="34" charset="0"/>
            </a:endParaRPr>
          </a:p>
        </p:txBody>
      </p:sp>
    </p:spTree>
  </p:cSld>
  <p:clrMapOvr>
    <a:masterClrMapping/>
  </p:clrMapOvr>
  <p:transition>
    <p:sndAc>
      <p:stSnd>
        <p:snd r:embed="rId2" name="camera.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510540" y="572770"/>
            <a:ext cx="4038600" cy="5741670"/>
          </a:xfrm>
          <a:solidFill>
            <a:schemeClr val="accent1">
              <a:lumMod val="90000"/>
            </a:schemeClr>
          </a:solidFill>
        </p:spPr>
        <p:txBody>
          <a:bodyPr/>
          <a:p>
            <a:pPr marL="0" indent="0">
              <a:buNone/>
            </a:pPr>
            <a:r>
              <a:rPr lang="es-UY" altLang="en-US" sz="2400" b="1">
                <a:solidFill>
                  <a:srgbClr val="FF0000"/>
                </a:solidFill>
                <a:sym typeface="+mn-ea"/>
              </a:rPr>
              <a:t>El autor de los textos</a:t>
            </a:r>
            <a:endParaRPr lang="en-US" sz="2000" b="1"/>
          </a:p>
          <a:p>
            <a:pPr marL="0" indent="0">
              <a:buNone/>
            </a:pPr>
            <a:r>
              <a:rPr lang="en-US" sz="2000" b="1"/>
              <a:t>Soldado  Thomas Howell</a:t>
            </a:r>
            <a:endParaRPr lang="en-US" sz="2000"/>
          </a:p>
          <a:p>
            <a:pPr marL="0" indent="0" algn="just">
              <a:buNone/>
            </a:pPr>
            <a:r>
              <a:rPr lang="en-US" sz="2000"/>
              <a:t>Naci</a:t>
            </a:r>
            <a:r>
              <a:rPr lang="es-UY" altLang="en-US" sz="2000"/>
              <a:t>ó en 1790</a:t>
            </a:r>
            <a:r>
              <a:rPr lang="en-US" sz="2000"/>
              <a:t> en la ciudad de Edimburgo</a:t>
            </a:r>
            <a:r>
              <a:rPr lang="es-UY" altLang="en-US" sz="2000"/>
              <a:t>, Escocia. Integró el ejército del Reino Unido durante la ocupación de la ciudad de Montevideo. E</a:t>
            </a:r>
            <a:r>
              <a:rPr lang="en-US" sz="2000"/>
              <a:t>scribió </a:t>
            </a:r>
            <a:r>
              <a:rPr lang="es-UY" altLang="en-US" sz="2000"/>
              <a:t>un</a:t>
            </a:r>
            <a:r>
              <a:rPr lang="en-US" sz="2000"/>
              <a:t> “Diario de un soldado del 71 o Regimiento de Glasgow, Infantería Ligera Highland, desde 1806 a 1815”. </a:t>
            </a:r>
            <a:r>
              <a:rPr lang="es-UY" altLang="en-US" sz="2000"/>
              <a:t>La obra fue</a:t>
            </a:r>
            <a:r>
              <a:rPr lang="en-US" sz="2000">
                <a:sym typeface="+mn-ea"/>
              </a:rPr>
              <a:t> publicad</a:t>
            </a:r>
            <a:r>
              <a:rPr lang="es-UY" altLang="en-US" sz="2000">
                <a:sym typeface="+mn-ea"/>
              </a:rPr>
              <a:t>a</a:t>
            </a:r>
            <a:r>
              <a:rPr lang="en-US" sz="2000">
                <a:sym typeface="+mn-ea"/>
              </a:rPr>
              <a:t> en Londres en 1819</a:t>
            </a:r>
            <a:r>
              <a:rPr lang="es-UY" altLang="en-US" sz="2000">
                <a:sym typeface="+mn-ea"/>
              </a:rPr>
              <a:t>. En el libro describe aspectos de la vida en Montevideo a comienzos del siglo XIX cuando se alojó en la casa de una viuda llamada María Parides y de su padre.</a:t>
            </a:r>
            <a:endParaRPr lang="es-UY" altLang="en-US" sz="2000">
              <a:sym typeface="+mn-ea"/>
            </a:endParaRPr>
          </a:p>
          <a:p>
            <a:pPr marL="0" indent="0" algn="just">
              <a:buNone/>
            </a:pPr>
            <a:endParaRPr lang="es-UY" altLang="en-US" sz="2000">
              <a:sym typeface="+mn-ea"/>
            </a:endParaRPr>
          </a:p>
          <a:p>
            <a:pPr marL="0" indent="0" algn="just">
              <a:buNone/>
            </a:pPr>
            <a:endParaRPr lang="en-US" sz="2000" b="1">
              <a:sym typeface="+mn-ea"/>
            </a:endParaRPr>
          </a:p>
          <a:p>
            <a:pPr marL="0" indent="0" algn="just">
              <a:buNone/>
            </a:pPr>
            <a:endParaRPr lang="en-US" sz="2000"/>
          </a:p>
        </p:txBody>
      </p:sp>
      <p:pic>
        <p:nvPicPr>
          <p:cNvPr id="2" name="Content Placeholder 1" descr="soldados ingleses"/>
          <p:cNvPicPr>
            <a:picLocks noChangeAspect="1"/>
          </p:cNvPicPr>
          <p:nvPr>
            <p:ph sz="half" idx="2"/>
          </p:nvPr>
        </p:nvPicPr>
        <p:blipFill>
          <a:blip r:embed="rId1"/>
          <a:stretch>
            <a:fillRect/>
          </a:stretch>
        </p:blipFill>
        <p:spPr>
          <a:xfrm>
            <a:off x="4883785" y="1054100"/>
            <a:ext cx="3394710" cy="4526280"/>
          </a:xfrm>
          <a:prstGeom prst="rect">
            <a:avLst/>
          </a:prstGeom>
        </p:spPr>
      </p:pic>
      <p:sp>
        <p:nvSpPr>
          <p:cNvPr id="5" name="Text Box 4"/>
          <p:cNvSpPr txBox="1"/>
          <p:nvPr/>
        </p:nvSpPr>
        <p:spPr>
          <a:xfrm>
            <a:off x="5528945" y="5580380"/>
            <a:ext cx="2999740" cy="460375"/>
          </a:xfrm>
          <a:prstGeom prst="rect">
            <a:avLst/>
          </a:prstGeom>
          <a:noFill/>
        </p:spPr>
        <p:txBody>
          <a:bodyPr wrap="square" rtlCol="0">
            <a:spAutoFit/>
          </a:bodyPr>
          <a:p>
            <a:pPr algn="ctr"/>
            <a:r>
              <a:rPr lang="es-UY" altLang="en-US" sz="1200"/>
              <a:t>Soldados ingleses</a:t>
            </a:r>
            <a:endParaRPr lang="es-UY" altLang="en-US" sz="1200"/>
          </a:p>
          <a:p>
            <a:pPr algn="ctr"/>
            <a:r>
              <a:rPr lang="es-UY" altLang="en-US" sz="1200"/>
              <a:t>Fuente: http://www.sansebastian1813.es</a:t>
            </a:r>
            <a:endParaRPr lang="es-UY" altLang="en-US" sz="1200"/>
          </a:p>
        </p:txBody>
      </p:sp>
    </p:spTree>
  </p:cSld>
  <p:clrMapOvr>
    <a:masterClrMapping/>
  </p:clrMapOvr>
  <p:transition>
    <p:sndAc>
      <p:stSnd>
        <p:snd r:embed="rId2" name="camera.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6" name="3 Imagen" descr="MARINA.jpg"/>
          <p:cNvPicPr>
            <a:picLocks noChangeAspect="1"/>
          </p:cNvPicPr>
          <p:nvPr/>
        </p:nvPicPr>
        <p:blipFill>
          <a:blip r:embed="rId1"/>
          <a:stretch>
            <a:fillRect/>
          </a:stretch>
        </p:blipFill>
        <p:spPr>
          <a:xfrm>
            <a:off x="1116013" y="1052513"/>
            <a:ext cx="6731000" cy="5214937"/>
          </a:xfrm>
          <a:prstGeom prst="rect">
            <a:avLst/>
          </a:prstGeom>
          <a:noFill/>
          <a:ln w="9525">
            <a:noFill/>
          </a:ln>
        </p:spPr>
      </p:pic>
      <p:sp>
        <p:nvSpPr>
          <p:cNvPr id="21507" name="CuadroTexto 1"/>
          <p:cNvSpPr txBox="1"/>
          <p:nvPr/>
        </p:nvSpPr>
        <p:spPr>
          <a:xfrm>
            <a:off x="594360" y="404813"/>
            <a:ext cx="7775575" cy="368300"/>
          </a:xfrm>
          <a:prstGeom prst="rect">
            <a:avLst/>
          </a:prstGeom>
          <a:noFill/>
          <a:ln w="9525">
            <a:noFill/>
          </a:ln>
        </p:spPr>
        <p:txBody>
          <a:bodyPr>
            <a:spAutoFit/>
          </a:bodyPr>
          <a:p>
            <a:pPr algn="ctr"/>
            <a:r>
              <a:rPr lang="es-UY" b="1" dirty="0">
                <a:solidFill>
                  <a:schemeClr val="tx1"/>
                </a:solidFill>
                <a:latin typeface="Arial" panose="020B0604020202020204" pitchFamily="34" charset="0"/>
              </a:rPr>
              <a:t>Aspecto del puerto de Montevideo a comienzos del siglo XIX</a:t>
            </a:r>
            <a:endParaRPr lang="es-UY" b="1" dirty="0">
              <a:solidFill>
                <a:schemeClr val="tx1"/>
              </a:solidFill>
              <a:latin typeface="Arial" panose="020B0604020202020204" pitchFamily="34" charset="0"/>
            </a:endParaRPr>
          </a:p>
        </p:txBody>
      </p:sp>
    </p:spTree>
  </p:cSld>
  <p:clrMapOvr>
    <a:masterClrMapping/>
  </p:clrMapOvr>
  <p:transition>
    <p:sndAc>
      <p:stSnd>
        <p:snd r:embed="rId2" name="camera.wav"/>
      </p:stSnd>
    </p:sndAc>
  </p:transition>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s-E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s-E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6873</Words>
  <Application>WPS Presentation</Application>
  <PresentationFormat>Presentación en pantalla (4:3)</PresentationFormat>
  <Paragraphs>93</Paragraphs>
  <Slides>19</Slides>
  <Notes>3</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19</vt:i4>
      </vt:variant>
    </vt:vector>
  </HeadingPairs>
  <TitlesOfParts>
    <vt:vector size="27" baseType="lpstr">
      <vt:lpstr>Arial</vt:lpstr>
      <vt:lpstr>SimSun</vt:lpstr>
      <vt:lpstr>Wingdings</vt:lpstr>
      <vt:lpstr>Microsoft YaHei</vt:lpstr>
      <vt:lpstr/>
      <vt:lpstr>Arial Unicode MS</vt:lpstr>
      <vt:lpstr>Calibri</vt:lpstr>
      <vt:lpstr>Diseño predeterminado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Fuentes bibliográficas y fotográficas</vt:lpstr>
    </vt:vector>
  </TitlesOfParts>
  <Company>Windows uE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Silvana</dc:creator>
  <cp:lastModifiedBy>josne</cp:lastModifiedBy>
  <cp:revision>500</cp:revision>
  <dcterms:created xsi:type="dcterms:W3CDTF">2009-12-17T17:52:00Z</dcterms:created>
  <dcterms:modified xsi:type="dcterms:W3CDTF">2018-12-03T01:50:55Z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1033-10.2.0.7546</vt:lpwstr>
  </property>
</Properties>
</file>