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4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56F30-24AB-487B-8991-47D3669088BC}" type="datetimeFigureOut">
              <a:rPr lang="es-UY" smtClean="0"/>
              <a:pPr/>
              <a:t>9/7/2017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17FB-6453-41A1-B631-90F932FECC3B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hyperlink" Target="https://books.google.com.uy/books?id=ewETBszUB_sC&amp;pg=PA147&amp;lpg=PA147&amp;dq=habeas+corpus+inglaterra+1679&amp;source=bl&amp;ots=sqvq5p6vec&amp;sig=tiyUy-hLk6iWkpMPzfCp8R9gg0Y&amp;hl=es-419&amp;sa=X&amp;ved=0CCgQ6AEwAjgKahUKEwi4j4TIrZjJAhVMRSYKHeKmDHs" TargetMode="External"/><Relationship Id="rId84" Type="http://schemas.openxmlformats.org/officeDocument/2006/relationships/hyperlink" Target="http://www.biografiasyvidas.com/biografia/j/jacobo_i.htm" TargetMode="External"/><Relationship Id="rId89" Type="http://schemas.openxmlformats.org/officeDocument/2006/relationships/image" Target="../media/image6.jpeg"/><Relationship Id="rId7" Type="http://schemas.openxmlformats.org/officeDocument/2006/relationships/tags" Target="../tags/tag7.xml"/><Relationship Id="rId71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hyperlink" Target="http://elpais.com/diario/1988/09/30/opinion/591577210_850215.html" TargetMode="External"/><Relationship Id="rId79" Type="http://schemas.openxmlformats.org/officeDocument/2006/relationships/hyperlink" Target="http://csociales8.blogspot.com.uy/2007/08/actas-de-navegacion.html" TargetMode="External"/><Relationship Id="rId87" Type="http://schemas.openxmlformats.org/officeDocument/2006/relationships/image" Target="../media/image4.jpe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hyperlink" Target="http://jorgemachicado.blogspot.com.uy/2010/07/por.html" TargetMode="External"/><Relationship Id="rId90" Type="http://schemas.openxmlformats.org/officeDocument/2006/relationships/image" Target="../media/image7.jpeg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hyperlink" Target="http://www.biografiasyvidas.com/biografia/c/carlos_ii_de_inglaterra.htm" TargetMode="Externa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image" Target="../media/image1.jpeg"/><Relationship Id="rId80" Type="http://schemas.openxmlformats.org/officeDocument/2006/relationships/hyperlink" Target="http://juancarloslopezeisman.blogspot.com.uy/2012/10/es-decapitado-en-londres-el-rey-carlos.html" TargetMode="External"/><Relationship Id="rId85" Type="http://schemas.openxmlformats.org/officeDocument/2006/relationships/image" Target="../media/image2.jpe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hyperlink" Target="http://www.biografiasyvidas.com/biografia/j/jacobo_ii.htm" TargetMode="External"/><Relationship Id="rId83" Type="http://schemas.openxmlformats.org/officeDocument/2006/relationships/hyperlink" Target="http://www.biografiasyvidas.com/biografia/c/carlos_i.htm" TargetMode="External"/><Relationship Id="rId88" Type="http://schemas.openxmlformats.org/officeDocument/2006/relationships/image" Target="../media/image5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hyperlink" Target="http://jorgemachicado.blogspot.com.uy/2010/07/bor.html" TargetMode="External"/><Relationship Id="rId78" Type="http://schemas.openxmlformats.org/officeDocument/2006/relationships/hyperlink" Target="https://es.wikipedia.org/wiki/El_Protectorado" TargetMode="External"/><Relationship Id="rId81" Type="http://schemas.openxmlformats.org/officeDocument/2006/relationships/hyperlink" Target="http://www.ecured.cu/index.php/Carlos_I_de_Inglaterra" TargetMode="External"/><Relationship Id="rId86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lvopJhJZULs/TjThKGKoUtI/AAAAAAAABSk/ZAasF7yqAuk/s1600/cabezacarlos1.jpg"/>
          <p:cNvPicPr>
            <a:picLocks noChangeAspect="1" noChangeArrowheads="1"/>
          </p:cNvPicPr>
          <p:nvPr/>
        </p:nvPicPr>
        <p:blipFill>
          <a:blip r:embed="rId72" cstate="print">
            <a:lum bright="64000" contrast="-81000"/>
          </a:blip>
          <a:srcRect/>
          <a:stretch>
            <a:fillRect/>
          </a:stretch>
        </p:blipFill>
        <p:spPr bwMode="auto">
          <a:xfrm>
            <a:off x="130174" y="614362"/>
            <a:ext cx="8829676" cy="4826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10" name="209 Conector recto"/>
          <p:cNvCxnSpPr/>
          <p:nvPr/>
        </p:nvCxnSpPr>
        <p:spPr>
          <a:xfrm>
            <a:off x="1187624" y="148478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recto"/>
          <p:cNvCxnSpPr/>
          <p:nvPr/>
        </p:nvCxnSpPr>
        <p:spPr>
          <a:xfrm flipH="1">
            <a:off x="2924984" y="1671320"/>
            <a:ext cx="6176" cy="139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239 Conector recto"/>
          <p:cNvCxnSpPr/>
          <p:nvPr/>
        </p:nvCxnSpPr>
        <p:spPr>
          <a:xfrm flipH="1">
            <a:off x="3169920" y="3479800"/>
            <a:ext cx="5080" cy="645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252 Conector recto"/>
          <p:cNvCxnSpPr/>
          <p:nvPr/>
        </p:nvCxnSpPr>
        <p:spPr>
          <a:xfrm>
            <a:off x="3251374" y="2416964"/>
            <a:ext cx="1096" cy="63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267 Conector recto"/>
          <p:cNvCxnSpPr>
            <a:stCxn id="199" idx="2"/>
          </p:cNvCxnSpPr>
          <p:nvPr/>
        </p:nvCxnSpPr>
        <p:spPr>
          <a:xfrm>
            <a:off x="4085323" y="1838323"/>
            <a:ext cx="14237" cy="1199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285 Conector recto"/>
          <p:cNvCxnSpPr/>
          <p:nvPr/>
        </p:nvCxnSpPr>
        <p:spPr>
          <a:xfrm>
            <a:off x="4561840" y="3479800"/>
            <a:ext cx="0" cy="100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4804584" y="1365250"/>
            <a:ext cx="0" cy="1506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313 Conector recto"/>
          <p:cNvCxnSpPr/>
          <p:nvPr/>
        </p:nvCxnSpPr>
        <p:spPr>
          <a:xfrm>
            <a:off x="4967144" y="3445664"/>
            <a:ext cx="1096" cy="318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339 Conector recto"/>
          <p:cNvCxnSpPr/>
          <p:nvPr/>
        </p:nvCxnSpPr>
        <p:spPr>
          <a:xfrm>
            <a:off x="5123354" y="2286000"/>
            <a:ext cx="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346 Conector recto"/>
          <p:cNvCxnSpPr/>
          <p:nvPr/>
        </p:nvCxnSpPr>
        <p:spPr>
          <a:xfrm>
            <a:off x="5673264" y="3455824"/>
            <a:ext cx="24972" cy="1325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354 Conector recto"/>
          <p:cNvCxnSpPr/>
          <p:nvPr/>
        </p:nvCxnSpPr>
        <p:spPr>
          <a:xfrm>
            <a:off x="7146464" y="3460904"/>
            <a:ext cx="1096" cy="70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363 Conector recto"/>
          <p:cNvCxnSpPr/>
          <p:nvPr/>
        </p:nvCxnSpPr>
        <p:spPr>
          <a:xfrm>
            <a:off x="7613824" y="3476144"/>
            <a:ext cx="11256" cy="1349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376 Conector recto"/>
          <p:cNvCxnSpPr/>
          <p:nvPr/>
        </p:nvCxnSpPr>
        <p:spPr>
          <a:xfrm>
            <a:off x="7846234" y="2230274"/>
            <a:ext cx="1096" cy="623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383 Conector recto"/>
          <p:cNvCxnSpPr/>
          <p:nvPr/>
        </p:nvCxnSpPr>
        <p:spPr>
          <a:xfrm>
            <a:off x="7942580" y="1497330"/>
            <a:ext cx="0" cy="13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390 CuadroTexto"/>
          <p:cNvSpPr txBox="1"/>
          <p:nvPr/>
        </p:nvSpPr>
        <p:spPr>
          <a:xfrm>
            <a:off x="3213100" y="112183"/>
            <a:ext cx="2953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2800" b="1" dirty="0" smtClean="0">
                <a:solidFill>
                  <a:srgbClr val="FF0000"/>
                </a:solidFill>
                <a:cs typeface="Aharoni" pitchFamily="2" charset="-79"/>
              </a:rPr>
              <a:t>Revolución Inglesa</a:t>
            </a:r>
            <a:endParaRPr lang="es-UY" sz="2800" b="1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83" name="82 Rectángulo"/>
          <p:cNvSpPr/>
          <p:nvPr>
            <p:custDataLst>
              <p:tags r:id="rId2"/>
            </p:custDataLst>
          </p:nvPr>
        </p:nvSpPr>
        <p:spPr>
          <a:xfrm>
            <a:off x="1188720" y="3048000"/>
            <a:ext cx="6766560" cy="381000"/>
          </a:xfrm>
          <a:prstGeom prst="rect">
            <a:avLst/>
          </a:prstGeom>
          <a:gradFill flip="none" rotWithShape="1">
            <a:gsLst>
              <a:gs pos="100000">
                <a:srgbClr val="1F497D"/>
              </a:gs>
              <a:gs pos="0">
                <a:srgbClr val="1F497D"/>
              </a:gs>
            </a:gsLst>
            <a:lin ang="5400000" scaled="1"/>
            <a:tileRect/>
          </a:gradFill>
          <a:ln>
            <a:noFill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7" name="86 CuadroTexto"/>
          <p:cNvSpPr txBox="1"/>
          <p:nvPr>
            <p:custDataLst>
              <p:tags r:id="rId3"/>
            </p:custDataLst>
          </p:nvPr>
        </p:nvSpPr>
        <p:spPr>
          <a:xfrm>
            <a:off x="464163" y="3048000"/>
            <a:ext cx="724557" cy="381000"/>
          </a:xfrm>
          <a:prstGeom prst="rect">
            <a:avLst/>
          </a:prstGeom>
          <a:noFill/>
        </p:spPr>
        <p:txBody>
          <a:bodyPr vert="horz" wrap="none" lIns="127000" tIns="0" rIns="127000" bIns="0" rtlCol="0" anchor="ctr">
            <a:spAutoFit/>
          </a:bodyPr>
          <a:lstStyle/>
          <a:p>
            <a:pPr algn="ctr"/>
            <a:r>
              <a:rPr lang="es-UY" b="1" smtClean="0">
                <a:solidFill>
                  <a:srgbClr val="FF4500"/>
                </a:solidFill>
              </a:rPr>
              <a:t>1603</a:t>
            </a:r>
            <a:endParaRPr lang="es-UY" b="1">
              <a:solidFill>
                <a:srgbClr val="FF4500"/>
              </a:solidFill>
            </a:endParaRPr>
          </a:p>
        </p:txBody>
      </p:sp>
      <p:sp>
        <p:nvSpPr>
          <p:cNvPr id="91" name="90 CuadroTexto"/>
          <p:cNvSpPr txBox="1"/>
          <p:nvPr>
            <p:custDataLst>
              <p:tags r:id="rId4"/>
            </p:custDataLst>
          </p:nvPr>
        </p:nvSpPr>
        <p:spPr>
          <a:xfrm>
            <a:off x="1188720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1603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95" name="94 Conector recto"/>
          <p:cNvCxnSpPr/>
          <p:nvPr>
            <p:custDataLst>
              <p:tags r:id="rId5"/>
            </p:custDataLst>
          </p:nvPr>
        </p:nvCxnSpPr>
        <p:spPr>
          <a:xfrm>
            <a:off x="1803861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CuadroTexto"/>
          <p:cNvSpPr txBox="1"/>
          <p:nvPr>
            <p:custDataLst>
              <p:tags r:id="rId6"/>
            </p:custDataLst>
          </p:nvPr>
        </p:nvSpPr>
        <p:spPr>
          <a:xfrm>
            <a:off x="1803861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1611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01" name="100 Conector recto"/>
          <p:cNvCxnSpPr/>
          <p:nvPr>
            <p:custDataLst>
              <p:tags r:id="rId7"/>
            </p:custDataLst>
          </p:nvPr>
        </p:nvCxnSpPr>
        <p:spPr>
          <a:xfrm>
            <a:off x="2419003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>
            <p:custDataLst>
              <p:tags r:id="rId8"/>
            </p:custDataLst>
          </p:nvPr>
        </p:nvSpPr>
        <p:spPr>
          <a:xfrm>
            <a:off x="2419003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1619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07" name="106 Conector recto"/>
          <p:cNvCxnSpPr/>
          <p:nvPr>
            <p:custDataLst>
              <p:tags r:id="rId9"/>
            </p:custDataLst>
          </p:nvPr>
        </p:nvCxnSpPr>
        <p:spPr>
          <a:xfrm>
            <a:off x="3034145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CuadroTexto"/>
          <p:cNvSpPr txBox="1"/>
          <p:nvPr>
            <p:custDataLst>
              <p:tags r:id="rId10"/>
            </p:custDataLst>
          </p:nvPr>
        </p:nvSpPr>
        <p:spPr>
          <a:xfrm>
            <a:off x="3034145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1627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13" name="112 Conector recto"/>
          <p:cNvCxnSpPr/>
          <p:nvPr>
            <p:custDataLst>
              <p:tags r:id="rId11"/>
            </p:custDataLst>
          </p:nvPr>
        </p:nvCxnSpPr>
        <p:spPr>
          <a:xfrm>
            <a:off x="3649287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>
            <p:custDataLst>
              <p:tags r:id="rId12"/>
            </p:custDataLst>
          </p:nvPr>
        </p:nvSpPr>
        <p:spPr>
          <a:xfrm>
            <a:off x="3649287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1635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19" name="118 Conector recto"/>
          <p:cNvCxnSpPr/>
          <p:nvPr>
            <p:custDataLst>
              <p:tags r:id="rId13"/>
            </p:custDataLst>
          </p:nvPr>
        </p:nvCxnSpPr>
        <p:spPr>
          <a:xfrm>
            <a:off x="4264429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CuadroTexto"/>
          <p:cNvSpPr txBox="1"/>
          <p:nvPr>
            <p:custDataLst>
              <p:tags r:id="rId14"/>
            </p:custDataLst>
          </p:nvPr>
        </p:nvSpPr>
        <p:spPr>
          <a:xfrm>
            <a:off x="4264429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1643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24" name="123 Conector recto"/>
          <p:cNvCxnSpPr/>
          <p:nvPr>
            <p:custDataLst>
              <p:tags r:id="rId15"/>
            </p:custDataLst>
          </p:nvPr>
        </p:nvCxnSpPr>
        <p:spPr>
          <a:xfrm>
            <a:off x="4879571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124 CuadroTexto"/>
          <p:cNvSpPr txBox="1"/>
          <p:nvPr>
            <p:custDataLst>
              <p:tags r:id="rId16"/>
            </p:custDataLst>
          </p:nvPr>
        </p:nvSpPr>
        <p:spPr>
          <a:xfrm>
            <a:off x="4879571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1651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27" name="126 Conector recto"/>
          <p:cNvCxnSpPr/>
          <p:nvPr>
            <p:custDataLst>
              <p:tags r:id="rId17"/>
            </p:custDataLst>
          </p:nvPr>
        </p:nvCxnSpPr>
        <p:spPr>
          <a:xfrm>
            <a:off x="5494712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127 CuadroTexto"/>
          <p:cNvSpPr txBox="1"/>
          <p:nvPr>
            <p:custDataLst>
              <p:tags r:id="rId18"/>
            </p:custDataLst>
          </p:nvPr>
        </p:nvSpPr>
        <p:spPr>
          <a:xfrm>
            <a:off x="5494712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1659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30" name="129 Conector recto"/>
          <p:cNvCxnSpPr/>
          <p:nvPr>
            <p:custDataLst>
              <p:tags r:id="rId19"/>
            </p:custDataLst>
          </p:nvPr>
        </p:nvCxnSpPr>
        <p:spPr>
          <a:xfrm>
            <a:off x="6109854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CuadroTexto"/>
          <p:cNvSpPr txBox="1"/>
          <p:nvPr>
            <p:custDataLst>
              <p:tags r:id="rId20"/>
            </p:custDataLst>
          </p:nvPr>
        </p:nvSpPr>
        <p:spPr>
          <a:xfrm>
            <a:off x="6109854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1667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33" name="132 Conector recto"/>
          <p:cNvCxnSpPr/>
          <p:nvPr>
            <p:custDataLst>
              <p:tags r:id="rId21"/>
            </p:custDataLst>
          </p:nvPr>
        </p:nvCxnSpPr>
        <p:spPr>
          <a:xfrm>
            <a:off x="6724996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CuadroTexto"/>
          <p:cNvSpPr txBox="1"/>
          <p:nvPr>
            <p:custDataLst>
              <p:tags r:id="rId22"/>
            </p:custDataLst>
          </p:nvPr>
        </p:nvSpPr>
        <p:spPr>
          <a:xfrm>
            <a:off x="6724996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1675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136" name="135 Conector recto"/>
          <p:cNvCxnSpPr/>
          <p:nvPr>
            <p:custDataLst>
              <p:tags r:id="rId23"/>
            </p:custDataLst>
          </p:nvPr>
        </p:nvCxnSpPr>
        <p:spPr>
          <a:xfrm>
            <a:off x="7340138" y="3111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136 CuadroTexto"/>
          <p:cNvSpPr txBox="1"/>
          <p:nvPr>
            <p:custDataLst>
              <p:tags r:id="rId24"/>
            </p:custDataLst>
          </p:nvPr>
        </p:nvSpPr>
        <p:spPr>
          <a:xfrm>
            <a:off x="7340138" y="3048000"/>
            <a:ext cx="615141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s-UY" sz="1200" smtClean="0">
                <a:solidFill>
                  <a:schemeClr val="bg1"/>
                </a:solidFill>
                <a:latin typeface="Calibri"/>
              </a:rPr>
              <a:t>1683</a:t>
            </a:r>
            <a:endParaRPr lang="es-UY" sz="120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9" name="138 CuadroTexto"/>
          <p:cNvSpPr txBox="1"/>
          <p:nvPr>
            <p:custDataLst>
              <p:tags r:id="rId25"/>
            </p:custDataLst>
          </p:nvPr>
        </p:nvSpPr>
        <p:spPr>
          <a:xfrm>
            <a:off x="7955280" y="3048000"/>
            <a:ext cx="724557" cy="381000"/>
          </a:xfrm>
          <a:prstGeom prst="rect">
            <a:avLst/>
          </a:prstGeom>
          <a:noFill/>
        </p:spPr>
        <p:txBody>
          <a:bodyPr vert="horz" wrap="none" lIns="127000" tIns="0" rIns="127000" bIns="0" rtlCol="0" anchor="ctr">
            <a:spAutoFit/>
          </a:bodyPr>
          <a:lstStyle/>
          <a:p>
            <a:pPr algn="ctr"/>
            <a:r>
              <a:rPr lang="es-UY" b="1" smtClean="0">
                <a:solidFill>
                  <a:srgbClr val="FF4500"/>
                </a:solidFill>
              </a:rPr>
              <a:t>1689</a:t>
            </a:r>
            <a:endParaRPr lang="es-UY" b="1">
              <a:solidFill>
                <a:srgbClr val="FF4500"/>
              </a:solidFill>
            </a:endParaRPr>
          </a:p>
        </p:txBody>
      </p:sp>
      <p:sp>
        <p:nvSpPr>
          <p:cNvPr id="141" name="140 Triángulo isósceles"/>
          <p:cNvSpPr/>
          <p:nvPr>
            <p:custDataLst>
              <p:tags r:id="rId26"/>
            </p:custDataLst>
          </p:nvPr>
        </p:nvSpPr>
        <p:spPr>
          <a:xfrm rot="10800000">
            <a:off x="7813510" y="2857500"/>
            <a:ext cx="228600" cy="254000"/>
          </a:xfrm>
          <a:prstGeom prst="triangle">
            <a:avLst/>
          </a:prstGeom>
          <a:solidFill>
            <a:schemeClr val="tx2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3" name="142 CuadroTexto">
            <a:hlinkClick r:id="rId73"/>
          </p:cNvPr>
          <p:cNvSpPr txBox="1"/>
          <p:nvPr>
            <p:custDataLst>
              <p:tags r:id="rId27"/>
            </p:custDataLst>
          </p:nvPr>
        </p:nvSpPr>
        <p:spPr>
          <a:xfrm>
            <a:off x="7135647" y="906696"/>
            <a:ext cx="1533525" cy="40626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Declaración de Derechos - Reinan Guillermo de Orange y María.</a:t>
            </a:r>
            <a:endParaRPr lang="es-UY" sz="1100" b="1" dirty="0"/>
          </a:p>
        </p:txBody>
      </p:sp>
      <p:sp>
        <p:nvSpPr>
          <p:cNvPr id="145" name="144 CuadroTexto"/>
          <p:cNvSpPr txBox="1"/>
          <p:nvPr>
            <p:custDataLst>
              <p:tags r:id="rId28"/>
            </p:custDataLst>
          </p:nvPr>
        </p:nvSpPr>
        <p:spPr>
          <a:xfrm>
            <a:off x="7816360" y="1335185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1689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47" name="146 Triángulo isósceles"/>
          <p:cNvSpPr/>
          <p:nvPr>
            <p:custDataLst>
              <p:tags r:id="rId29"/>
            </p:custDataLst>
          </p:nvPr>
        </p:nvSpPr>
        <p:spPr>
          <a:xfrm rot="10800000">
            <a:off x="7734296" y="2857500"/>
            <a:ext cx="228600" cy="254000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9" name="148 CuadroTexto">
            <a:hlinkClick r:id="rId74"/>
          </p:cNvPr>
          <p:cNvSpPr txBox="1"/>
          <p:nvPr>
            <p:custDataLst>
              <p:tags r:id="rId30"/>
            </p:custDataLst>
          </p:nvPr>
        </p:nvSpPr>
        <p:spPr>
          <a:xfrm>
            <a:off x="7419971" y="1818888"/>
            <a:ext cx="708029" cy="27661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Revolución Gloriosa</a:t>
            </a:r>
            <a:endParaRPr lang="es-UY" sz="1100" b="1" dirty="0"/>
          </a:p>
        </p:txBody>
      </p:sp>
      <p:sp>
        <p:nvSpPr>
          <p:cNvPr id="151" name="150 CuadroTexto"/>
          <p:cNvSpPr txBox="1"/>
          <p:nvPr>
            <p:custDataLst>
              <p:tags r:id="rId31"/>
            </p:custDataLst>
          </p:nvPr>
        </p:nvSpPr>
        <p:spPr>
          <a:xfrm>
            <a:off x="7689521" y="207495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1688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53" name="152 Triángulo isósceles"/>
          <p:cNvSpPr/>
          <p:nvPr>
            <p:custDataLst>
              <p:tags r:id="rId32"/>
            </p:custDataLst>
          </p:nvPr>
        </p:nvSpPr>
        <p:spPr>
          <a:xfrm rot="10800000">
            <a:off x="7512125" y="4806950"/>
            <a:ext cx="228600" cy="254000"/>
          </a:xfrm>
          <a:prstGeom prst="triangle">
            <a:avLst/>
          </a:prstGeom>
          <a:solidFill>
            <a:schemeClr val="accent5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55" name="154 CuadroTexto">
            <a:hlinkClick r:id="rId75"/>
          </p:cNvPr>
          <p:cNvSpPr txBox="1"/>
          <p:nvPr>
            <p:custDataLst>
              <p:tags r:id="rId33"/>
            </p:custDataLst>
          </p:nvPr>
        </p:nvSpPr>
        <p:spPr>
          <a:xfrm>
            <a:off x="7067625" y="5251063"/>
            <a:ext cx="1130300" cy="13542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Coronado Jacobo II</a:t>
            </a:r>
            <a:endParaRPr lang="es-UY" sz="1100" b="1" dirty="0"/>
          </a:p>
        </p:txBody>
      </p:sp>
      <p:sp>
        <p:nvSpPr>
          <p:cNvPr id="157" name="156 CuadroTexto"/>
          <p:cNvSpPr txBox="1"/>
          <p:nvPr>
            <p:custDataLst>
              <p:tags r:id="rId34"/>
            </p:custDataLst>
          </p:nvPr>
        </p:nvSpPr>
        <p:spPr>
          <a:xfrm>
            <a:off x="7502275" y="5088034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1685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59" name="158 Triángulo isósceles"/>
          <p:cNvSpPr/>
          <p:nvPr>
            <p:custDataLst>
              <p:tags r:id="rId35"/>
            </p:custDataLst>
          </p:nvPr>
        </p:nvSpPr>
        <p:spPr>
          <a:xfrm rot="10800000">
            <a:off x="7031173" y="4159250"/>
            <a:ext cx="228600" cy="254000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1" name="160 CuadroTexto">
            <a:hlinkClick r:id="rId76"/>
          </p:cNvPr>
          <p:cNvSpPr txBox="1"/>
          <p:nvPr>
            <p:custDataLst>
              <p:tags r:id="rId36"/>
            </p:custDataLst>
          </p:nvPr>
        </p:nvSpPr>
        <p:spPr>
          <a:xfrm>
            <a:off x="6727960" y="4590663"/>
            <a:ext cx="892175" cy="13542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Habeas Corpus</a:t>
            </a:r>
            <a:endParaRPr lang="es-UY" sz="1100" b="1" dirty="0"/>
          </a:p>
        </p:txBody>
      </p:sp>
      <p:sp>
        <p:nvSpPr>
          <p:cNvPr id="163" name="162 CuadroTexto"/>
          <p:cNvSpPr txBox="1"/>
          <p:nvPr>
            <p:custDataLst>
              <p:tags r:id="rId37"/>
            </p:custDataLst>
          </p:nvPr>
        </p:nvSpPr>
        <p:spPr>
          <a:xfrm>
            <a:off x="7006560" y="443080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1679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65" name="164 Triángulo isósceles"/>
          <p:cNvSpPr/>
          <p:nvPr>
            <p:custDataLst>
              <p:tags r:id="rId38"/>
            </p:custDataLst>
          </p:nvPr>
        </p:nvSpPr>
        <p:spPr>
          <a:xfrm rot="10800000">
            <a:off x="5596549" y="4813300"/>
            <a:ext cx="228600" cy="254000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166 CuadroTexto">
            <a:hlinkClick r:id="rId77"/>
          </p:cNvPr>
          <p:cNvSpPr txBox="1"/>
          <p:nvPr>
            <p:custDataLst>
              <p:tags r:id="rId39"/>
            </p:custDataLst>
          </p:nvPr>
        </p:nvSpPr>
        <p:spPr>
          <a:xfrm>
            <a:off x="5098074" y="5265971"/>
            <a:ext cx="1428750" cy="40626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Restauración de los Estuardo: Carlos II - Test </a:t>
            </a:r>
            <a:r>
              <a:rPr lang="es-UY" sz="1100" b="1" dirty="0" err="1" smtClean="0"/>
              <a:t>Act</a:t>
            </a:r>
            <a:r>
              <a:rPr lang="es-UY" sz="1100" b="1" dirty="0" smtClean="0"/>
              <a:t> y Bill de exclusión.</a:t>
            </a:r>
            <a:endParaRPr lang="es-UY" sz="1100" b="1" dirty="0"/>
          </a:p>
        </p:txBody>
      </p:sp>
      <p:sp>
        <p:nvSpPr>
          <p:cNvPr id="169" name="168 CuadroTexto"/>
          <p:cNvSpPr txBox="1"/>
          <p:nvPr>
            <p:custDataLst>
              <p:tags r:id="rId40"/>
            </p:custDataLst>
          </p:nvPr>
        </p:nvSpPr>
        <p:spPr>
          <a:xfrm>
            <a:off x="5589874" y="5059460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1660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71" name="170 Triángulo isósceles"/>
          <p:cNvSpPr/>
          <p:nvPr>
            <p:custDataLst>
              <p:tags r:id="rId41"/>
            </p:custDataLst>
          </p:nvPr>
        </p:nvSpPr>
        <p:spPr>
          <a:xfrm rot="10800000">
            <a:off x="5006123" y="2857500"/>
            <a:ext cx="228600" cy="254000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3" name="172 CuadroTexto">
            <a:hlinkClick r:id="rId78"/>
          </p:cNvPr>
          <p:cNvSpPr txBox="1"/>
          <p:nvPr>
            <p:custDataLst>
              <p:tags r:id="rId42"/>
            </p:custDataLst>
          </p:nvPr>
        </p:nvSpPr>
        <p:spPr>
          <a:xfrm>
            <a:off x="4769585" y="1837357"/>
            <a:ext cx="869215" cy="270843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Dictadura de </a:t>
            </a:r>
            <a:r>
              <a:rPr lang="es-UY" sz="1100" b="1" dirty="0" err="1" smtClean="0"/>
              <a:t>Cromwell</a:t>
            </a:r>
            <a:endParaRPr lang="es-UY" sz="1100" b="1" dirty="0"/>
          </a:p>
        </p:txBody>
      </p:sp>
      <p:sp>
        <p:nvSpPr>
          <p:cNvPr id="175" name="174 CuadroTexto"/>
          <p:cNvSpPr txBox="1"/>
          <p:nvPr>
            <p:custDataLst>
              <p:tags r:id="rId43"/>
            </p:custDataLst>
          </p:nvPr>
        </p:nvSpPr>
        <p:spPr>
          <a:xfrm>
            <a:off x="4989923" y="2109884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1653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77" name="176 Triángulo isósceles"/>
          <p:cNvSpPr/>
          <p:nvPr>
            <p:custDataLst>
              <p:tags r:id="rId44"/>
            </p:custDataLst>
          </p:nvPr>
        </p:nvSpPr>
        <p:spPr>
          <a:xfrm rot="10800000">
            <a:off x="4868024" y="3765550"/>
            <a:ext cx="228600" cy="254000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9" name="178 CuadroTexto">
            <a:hlinkClick r:id="rId79"/>
          </p:cNvPr>
          <p:cNvSpPr txBox="1"/>
          <p:nvPr>
            <p:custDataLst>
              <p:tags r:id="rId45"/>
            </p:custDataLst>
          </p:nvPr>
        </p:nvSpPr>
        <p:spPr>
          <a:xfrm>
            <a:off x="4528299" y="4161456"/>
            <a:ext cx="900951" cy="270843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Acta de Navegación</a:t>
            </a:r>
            <a:endParaRPr lang="es-UY" sz="1100" b="1" dirty="0"/>
          </a:p>
        </p:txBody>
      </p:sp>
      <p:sp>
        <p:nvSpPr>
          <p:cNvPr id="181" name="180 CuadroTexto"/>
          <p:cNvSpPr txBox="1"/>
          <p:nvPr>
            <p:custDataLst>
              <p:tags r:id="rId46"/>
            </p:custDataLst>
          </p:nvPr>
        </p:nvSpPr>
        <p:spPr>
          <a:xfrm>
            <a:off x="4854999" y="4027584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1651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83" name="182 Triángulo isósceles"/>
          <p:cNvSpPr/>
          <p:nvPr>
            <p:custDataLst>
              <p:tags r:id="rId47"/>
            </p:custDataLst>
          </p:nvPr>
        </p:nvSpPr>
        <p:spPr>
          <a:xfrm rot="10800000">
            <a:off x="4692039" y="2857500"/>
            <a:ext cx="228600" cy="254000"/>
          </a:xfrm>
          <a:prstGeom prst="triangle">
            <a:avLst/>
          </a:prstGeom>
          <a:solidFill>
            <a:schemeClr val="tx2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85" name="184 CuadroTexto">
            <a:hlinkClick r:id="rId80"/>
          </p:cNvPr>
          <p:cNvSpPr txBox="1"/>
          <p:nvPr>
            <p:custDataLst>
              <p:tags r:id="rId48"/>
            </p:custDataLst>
          </p:nvPr>
        </p:nvSpPr>
        <p:spPr>
          <a:xfrm>
            <a:off x="4084820" y="709846"/>
            <a:ext cx="1462087" cy="40626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Decapitación de Carlos I- Nace la República (Commonwealth)</a:t>
            </a:r>
            <a:endParaRPr lang="es-UY" sz="1100" b="1" dirty="0"/>
          </a:p>
        </p:txBody>
      </p:sp>
      <p:sp>
        <p:nvSpPr>
          <p:cNvPr id="187" name="186 CuadroTexto"/>
          <p:cNvSpPr txBox="1"/>
          <p:nvPr>
            <p:custDataLst>
              <p:tags r:id="rId49"/>
            </p:custDataLst>
          </p:nvPr>
        </p:nvSpPr>
        <p:spPr>
          <a:xfrm>
            <a:off x="4667426" y="1147860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1649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89" name="188 Triángulo isósceles"/>
          <p:cNvSpPr/>
          <p:nvPr>
            <p:custDataLst>
              <p:tags r:id="rId50"/>
            </p:custDataLst>
          </p:nvPr>
        </p:nvSpPr>
        <p:spPr>
          <a:xfrm rot="10800000">
            <a:off x="4444467" y="4502150"/>
            <a:ext cx="228600" cy="254000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91" name="190 CuadroTexto"/>
          <p:cNvSpPr txBox="1"/>
          <p:nvPr>
            <p:custDataLst>
              <p:tags r:id="rId51"/>
            </p:custDataLst>
          </p:nvPr>
        </p:nvSpPr>
        <p:spPr>
          <a:xfrm>
            <a:off x="4235711" y="4923456"/>
            <a:ext cx="710939" cy="270843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Carlos I es derrotado</a:t>
            </a:r>
            <a:endParaRPr lang="es-UY" sz="1100" b="1" dirty="0"/>
          </a:p>
        </p:txBody>
      </p:sp>
      <p:sp>
        <p:nvSpPr>
          <p:cNvPr id="193" name="192 CuadroTexto"/>
          <p:cNvSpPr txBox="1"/>
          <p:nvPr>
            <p:custDataLst>
              <p:tags r:id="rId52"/>
            </p:custDataLst>
          </p:nvPr>
        </p:nvSpPr>
        <p:spPr>
          <a:xfrm>
            <a:off x="4437792" y="476100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1646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195" name="194 Triángulo isósceles"/>
          <p:cNvSpPr/>
          <p:nvPr>
            <p:custDataLst>
              <p:tags r:id="rId53"/>
            </p:custDataLst>
          </p:nvPr>
        </p:nvSpPr>
        <p:spPr>
          <a:xfrm rot="10800000">
            <a:off x="3989127" y="2857500"/>
            <a:ext cx="228600" cy="254000"/>
          </a:xfrm>
          <a:prstGeom prst="triangle">
            <a:avLst/>
          </a:prstGeom>
          <a:solidFill>
            <a:schemeClr val="accent5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97" name="196 CuadroTexto"/>
          <p:cNvSpPr txBox="1"/>
          <p:nvPr>
            <p:custDataLst>
              <p:tags r:id="rId54"/>
            </p:custDataLst>
          </p:nvPr>
        </p:nvSpPr>
        <p:spPr>
          <a:xfrm>
            <a:off x="3405721" y="1281346"/>
            <a:ext cx="1350962" cy="406265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Rebelión escocesa: Finaliza el gobierno sin Parlamento de Carlos I</a:t>
            </a:r>
            <a:endParaRPr lang="es-UY" sz="1100" b="1" dirty="0"/>
          </a:p>
        </p:txBody>
      </p:sp>
      <p:sp>
        <p:nvSpPr>
          <p:cNvPr id="199" name="198 CuadroTexto"/>
          <p:cNvSpPr txBox="1"/>
          <p:nvPr>
            <p:custDataLst>
              <p:tags r:id="rId55"/>
            </p:custDataLst>
          </p:nvPr>
        </p:nvSpPr>
        <p:spPr>
          <a:xfrm>
            <a:off x="3953877" y="1684435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1640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201" name="200 Triángulo isósceles"/>
          <p:cNvSpPr/>
          <p:nvPr>
            <p:custDataLst>
              <p:tags r:id="rId56"/>
            </p:custDataLst>
          </p:nvPr>
        </p:nvSpPr>
        <p:spPr>
          <a:xfrm rot="10800000">
            <a:off x="3132047" y="2857500"/>
            <a:ext cx="228601" cy="254000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3" name="202 CuadroTexto">
            <a:hlinkClick r:id="rId81"/>
          </p:cNvPr>
          <p:cNvSpPr txBox="1"/>
          <p:nvPr>
            <p:custDataLst>
              <p:tags r:id="rId57"/>
            </p:custDataLst>
          </p:nvPr>
        </p:nvSpPr>
        <p:spPr>
          <a:xfrm>
            <a:off x="2866141" y="1757639"/>
            <a:ext cx="835909" cy="541687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Inicio del Gobierno personal de Carlos I</a:t>
            </a:r>
            <a:endParaRPr lang="es-UY" sz="1100" b="1" dirty="0"/>
          </a:p>
        </p:txBody>
      </p:sp>
      <p:sp>
        <p:nvSpPr>
          <p:cNvPr id="205" name="204 CuadroTexto"/>
          <p:cNvSpPr txBox="1"/>
          <p:nvPr>
            <p:custDataLst>
              <p:tags r:id="rId58"/>
            </p:custDataLst>
          </p:nvPr>
        </p:nvSpPr>
        <p:spPr>
          <a:xfrm>
            <a:off x="3112673" y="2287684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1629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207" name="206 Triángulo isósceles"/>
          <p:cNvSpPr/>
          <p:nvPr>
            <p:custDataLst>
              <p:tags r:id="rId59"/>
            </p:custDataLst>
          </p:nvPr>
        </p:nvSpPr>
        <p:spPr>
          <a:xfrm rot="10800000">
            <a:off x="3052834" y="4108450"/>
            <a:ext cx="228600" cy="254000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9" name="208 CuadroTexto">
            <a:hlinkClick r:id="rId82"/>
          </p:cNvPr>
          <p:cNvSpPr txBox="1"/>
          <p:nvPr>
            <p:custDataLst>
              <p:tags r:id="rId60"/>
            </p:custDataLst>
          </p:nvPr>
        </p:nvSpPr>
        <p:spPr>
          <a:xfrm>
            <a:off x="2581876" y="4553621"/>
            <a:ext cx="1250950" cy="13542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Petición de Derechos</a:t>
            </a:r>
            <a:endParaRPr lang="es-UY" sz="1100" b="1" dirty="0"/>
          </a:p>
        </p:txBody>
      </p:sp>
      <p:sp>
        <p:nvSpPr>
          <p:cNvPr id="212" name="211 CuadroTexto"/>
          <p:cNvSpPr txBox="1"/>
          <p:nvPr>
            <p:custDataLst>
              <p:tags r:id="rId61"/>
            </p:custDataLst>
          </p:nvPr>
        </p:nvSpPr>
        <p:spPr>
          <a:xfrm>
            <a:off x="3047271" y="436730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1628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214" name="213 Triángulo isósceles"/>
          <p:cNvSpPr/>
          <p:nvPr>
            <p:custDataLst>
              <p:tags r:id="rId62"/>
            </p:custDataLst>
          </p:nvPr>
        </p:nvSpPr>
        <p:spPr>
          <a:xfrm rot="10800000">
            <a:off x="2817964" y="2857500"/>
            <a:ext cx="228600" cy="254000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16" name="215 CuadroTexto">
            <a:hlinkClick r:id="rId83"/>
          </p:cNvPr>
          <p:cNvSpPr txBox="1"/>
          <p:nvPr>
            <p:custDataLst>
              <p:tags r:id="rId63"/>
            </p:custDataLst>
          </p:nvPr>
        </p:nvSpPr>
        <p:spPr>
          <a:xfrm>
            <a:off x="2679322" y="1353221"/>
            <a:ext cx="488950" cy="13542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Carlos I </a:t>
            </a:r>
            <a:endParaRPr lang="es-UY" sz="1100" b="1" dirty="0"/>
          </a:p>
        </p:txBody>
      </p:sp>
      <p:sp>
        <p:nvSpPr>
          <p:cNvPr id="218" name="217 CuadroTexto"/>
          <p:cNvSpPr txBox="1"/>
          <p:nvPr>
            <p:custDataLst>
              <p:tags r:id="rId64"/>
            </p:custDataLst>
          </p:nvPr>
        </p:nvSpPr>
        <p:spPr>
          <a:xfrm>
            <a:off x="2793351" y="148440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1625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220" name="219 Triángulo isósceles"/>
          <p:cNvSpPr/>
          <p:nvPr>
            <p:custDataLst>
              <p:tags r:id="rId65"/>
            </p:custDataLst>
          </p:nvPr>
        </p:nvSpPr>
        <p:spPr>
          <a:xfrm rot="10800000">
            <a:off x="1067196" y="2844800"/>
            <a:ext cx="228600" cy="254000"/>
          </a:xfrm>
          <a:prstGeom prst="triangle">
            <a:avLst/>
          </a:prstGeom>
          <a:solidFill>
            <a:srgbClr val="0072BC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22" name="221 CuadroTexto">
            <a:hlinkClick r:id="rId84"/>
          </p:cNvPr>
          <p:cNvSpPr txBox="1"/>
          <p:nvPr>
            <p:custDataLst>
              <p:tags r:id="rId66"/>
            </p:custDataLst>
          </p:nvPr>
        </p:nvSpPr>
        <p:spPr>
          <a:xfrm>
            <a:off x="973268" y="1156371"/>
            <a:ext cx="496887" cy="135422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Jacobo I</a:t>
            </a:r>
            <a:endParaRPr lang="es-UY" sz="1100" b="1" dirty="0"/>
          </a:p>
        </p:txBody>
      </p:sp>
      <p:sp>
        <p:nvSpPr>
          <p:cNvPr id="224" name="223 CuadroTexto"/>
          <p:cNvSpPr txBox="1"/>
          <p:nvPr>
            <p:custDataLst>
              <p:tags r:id="rId67"/>
            </p:custDataLst>
          </p:nvPr>
        </p:nvSpPr>
        <p:spPr>
          <a:xfrm>
            <a:off x="1079571" y="1287559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1603</a:t>
            </a:r>
            <a:endParaRPr lang="es-UY" sz="1000" dirty="0">
              <a:solidFill>
                <a:srgbClr val="1F497E"/>
              </a:solidFill>
            </a:endParaRPr>
          </a:p>
        </p:txBody>
      </p:sp>
      <p:sp>
        <p:nvSpPr>
          <p:cNvPr id="86" name="85 CuadroTexto"/>
          <p:cNvSpPr txBox="1"/>
          <p:nvPr>
            <p:custDataLst>
              <p:tags r:id="rId68"/>
            </p:custDataLst>
          </p:nvPr>
        </p:nvSpPr>
        <p:spPr>
          <a:xfrm>
            <a:off x="4080877" y="5538885"/>
            <a:ext cx="262892" cy="153888"/>
          </a:xfrm>
          <a:prstGeom prst="rect">
            <a:avLst/>
          </a:prstGeom>
          <a:noFill/>
        </p:spPr>
        <p:txBody>
          <a:bodyPr vert="horz" wrap="none" lIns="0" tIns="0" rIns="0" bIns="0" rtlCol="0" anchorCtr="1">
            <a:spAutoFit/>
          </a:bodyPr>
          <a:lstStyle/>
          <a:p>
            <a:r>
              <a:rPr lang="es-UY" sz="1000" dirty="0" smtClean="0">
                <a:solidFill>
                  <a:srgbClr val="1F497E"/>
                </a:solidFill>
              </a:rPr>
              <a:t>1642</a:t>
            </a:r>
            <a:endParaRPr lang="es-UY" sz="1000" dirty="0">
              <a:solidFill>
                <a:srgbClr val="1F497E"/>
              </a:solidFill>
            </a:endParaRPr>
          </a:p>
        </p:txBody>
      </p:sp>
      <p:cxnSp>
        <p:nvCxnSpPr>
          <p:cNvPr id="88" name="87 Conector recto"/>
          <p:cNvCxnSpPr/>
          <p:nvPr/>
        </p:nvCxnSpPr>
        <p:spPr>
          <a:xfrm>
            <a:off x="4201217" y="3427730"/>
            <a:ext cx="0" cy="1861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Triángulo isósceles"/>
          <p:cNvSpPr/>
          <p:nvPr>
            <p:custDataLst>
              <p:tags r:id="rId69"/>
            </p:custDataLst>
          </p:nvPr>
        </p:nvSpPr>
        <p:spPr>
          <a:xfrm rot="10800000">
            <a:off x="4103427" y="5283200"/>
            <a:ext cx="228600" cy="254000"/>
          </a:xfrm>
          <a:prstGeom prst="triangle">
            <a:avLst/>
          </a:prstGeom>
          <a:solidFill>
            <a:schemeClr val="accent5"/>
          </a:solidFill>
          <a:ln>
            <a:noFill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2" name="91 CuadroTexto"/>
          <p:cNvSpPr txBox="1"/>
          <p:nvPr>
            <p:custDataLst>
              <p:tags r:id="rId70"/>
            </p:custDataLst>
          </p:nvPr>
        </p:nvSpPr>
        <p:spPr>
          <a:xfrm>
            <a:off x="3607061" y="5685814"/>
            <a:ext cx="1230312" cy="138821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UY" sz="1100" b="1" dirty="0" smtClean="0"/>
              <a:t>Guerra Civil</a:t>
            </a:r>
            <a:endParaRPr lang="es-UY" sz="1100" b="1" dirty="0"/>
          </a:p>
        </p:txBody>
      </p:sp>
      <p:sp>
        <p:nvSpPr>
          <p:cNvPr id="2" name="AutoShape 2" descr="http://hoocher.com/Oliver_Cromwell/Oliver_Cromwell_Tw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UY"/>
          </a:p>
        </p:txBody>
      </p:sp>
      <p:pic>
        <p:nvPicPr>
          <p:cNvPr id="1030" name="Picture 6" descr="http://www.artehistoria.com/v2/jpg/CDJ11109.jpg"/>
          <p:cNvPicPr>
            <a:picLocks noChangeAspect="1" noChangeArrowheads="1"/>
          </p:cNvPicPr>
          <p:nvPr/>
        </p:nvPicPr>
        <p:blipFill>
          <a:blip r:embed="rId85" cstate="print"/>
          <a:srcRect l="29256" r="19610" b="55224"/>
          <a:stretch>
            <a:fillRect/>
          </a:stretch>
        </p:blipFill>
        <p:spPr bwMode="auto">
          <a:xfrm>
            <a:off x="845338" y="355600"/>
            <a:ext cx="729461" cy="9482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http://www.buscabiografias.com/img/people/Carlos_I_de_Inglaterra.jpg"/>
          <p:cNvPicPr>
            <a:picLocks noChangeAspect="1" noChangeArrowheads="1"/>
          </p:cNvPicPr>
          <p:nvPr/>
        </p:nvPicPr>
        <p:blipFill>
          <a:blip r:embed="rId86" cstate="print"/>
          <a:srcRect/>
          <a:stretch>
            <a:fillRect/>
          </a:stretch>
        </p:blipFill>
        <p:spPr bwMode="auto">
          <a:xfrm>
            <a:off x="2512069" y="516468"/>
            <a:ext cx="731942" cy="8805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hoocher.com/Oliver_Cromwell/Oliver_Cromwell_Two.jpg"/>
          <p:cNvPicPr>
            <a:picLocks noChangeAspect="1" noChangeArrowheads="1"/>
          </p:cNvPicPr>
          <p:nvPr/>
        </p:nvPicPr>
        <p:blipFill>
          <a:blip r:embed="rId87" cstate="print"/>
          <a:srcRect/>
          <a:stretch>
            <a:fillRect/>
          </a:stretch>
        </p:blipFill>
        <p:spPr bwMode="auto">
          <a:xfrm>
            <a:off x="4841876" y="1219201"/>
            <a:ext cx="685885" cy="6984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6" name="Picture 12" descr="https://upload.wikimedia.org/wikipedia/commons/thumb/0/02/James_II_1633-1701.jpg/260px-James_II_1633-1701.jpg"/>
          <p:cNvPicPr>
            <a:picLocks noChangeAspect="1" noChangeArrowheads="1"/>
          </p:cNvPicPr>
          <p:nvPr/>
        </p:nvPicPr>
        <p:blipFill>
          <a:blip r:embed="rId88" cstate="print"/>
          <a:srcRect l="19017" r="21154" b="44674"/>
          <a:stretch>
            <a:fillRect/>
          </a:stretch>
        </p:blipFill>
        <p:spPr bwMode="auto">
          <a:xfrm>
            <a:off x="7137402" y="5274203"/>
            <a:ext cx="937556" cy="10503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 descr="https://upload.wikimedia.org/wikipedia/commons/thumb/0/07/William_III_of_England.jpg/245px-William_III_of_England.jpg"/>
          <p:cNvPicPr>
            <a:picLocks noChangeAspect="1" noChangeArrowheads="1"/>
          </p:cNvPicPr>
          <p:nvPr/>
        </p:nvPicPr>
        <p:blipFill>
          <a:blip r:embed="rId89" cstate="print"/>
          <a:srcRect l="28889" t="7176" r="32290" b="58636"/>
          <a:stretch>
            <a:fillRect/>
          </a:stretch>
        </p:blipFill>
        <p:spPr bwMode="auto">
          <a:xfrm>
            <a:off x="7416800" y="0"/>
            <a:ext cx="905933" cy="1016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https://upload.wikimedia.org/wikipedia/commons/1/10/King_Charles_II_%28Lely%29.jpg"/>
          <p:cNvPicPr>
            <a:picLocks noChangeAspect="1" noChangeArrowheads="1"/>
          </p:cNvPicPr>
          <p:nvPr/>
        </p:nvPicPr>
        <p:blipFill rotWithShape="1">
          <a:blip r:embed="rId9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054" b="23418"/>
          <a:stretch/>
        </p:blipFill>
        <p:spPr bwMode="auto">
          <a:xfrm>
            <a:off x="5180076" y="5469103"/>
            <a:ext cx="1264746" cy="14363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eyJNaWxlc3RvbmVJZCI6IjFiMTY5YmY1LWIzNmUtNDdlOC1hYzgwLTQ5NzIzZmYwOTAzOSIsIlRpdGxlU2hhcGVOYW1lIjoiMTQyIEN1YWRyb1RleHRvIiwiRGF0ZVNoYXBlTmFtZSI6IjE0NCBDdWFkcm9UZXh0byIsIk1hcmtlclNoYXBlTmFtZSI6IjE0MCBUcmnDoW5ndWxvIGlzw7NzY2VsZXMiLCJDb25uZWN0b3JTaGFwZU5hbWUiOm51bGx9LHsiTWlsZXN0b25lSWQiOiI3ZGQxZmQxYS0zYzRmLTRiNzUtOTdiYS1hMjM0NGRjZDUwODEiLCJUaXRsZVNoYXBlTmFtZSI6IjE0OCBDdWFkcm9UZXh0byIsIkRhdGVTaGFwZU5hbWUiOiIxNTAgQ3VhZHJvVGV4dG8iLCJNYXJrZXJTaGFwZU5hbWUiOiIxNDYgVHJpw6FuZ3VsbyBpc8Ozc2NlbGVzIiwiQ29ubmVjdG9yU2hhcGVOYW1lIjpudWxsfSx7Ik1pbGVzdG9uZUlkIjoiNDUzNTA5ZmMtNDVmMC00MzVjLWI0ODAtOGUyNjkwY2EwNTYwIiwiVGl0bGVTaGFwZU5hbWUiOiIxNTQgQ3VhZHJvVGV4dG8iLCJEYXRlU2hhcGVOYW1lIjoiMTU2IEN1YWRyb1RleHRvIiwiTWFya2VyU2hhcGVOYW1lIjoiMTUyIFRyacOhbmd1bG8gaXPDs3NjZWxlcyIsIkNvbm5lY3RvclNoYXBlTmFtZSI6bnVsbH0seyJNaWxlc3RvbmVJZCI6ImEzMzg1YWM0LTNhNDgtNDA1ZC1hZDM0LWM3NzU4YjNmNDI3MyIsIlRpdGxlU2hhcGVOYW1lIjoiMTYwIEN1YWRyb1RleHRvIiwiRGF0ZVNoYXBlTmFtZSI6IjE2MiBDdWFkcm9UZXh0byIsIk1hcmtlclNoYXBlTmFtZSI6IjE1OCBUcmnDoW5ndWxvIGlzw7NzY2VsZXMiLCJDb25uZWN0b3JTaGFwZU5hbWUiOm51bGx9LHsiTWlsZXN0b25lSWQiOiJhYWNhYTYwYS02ODJlLTRhOGEtOWY3ZC1lZDcyODk0NGFjMjYiLCJUaXRsZVNoYXBlTmFtZSI6IjE2NiBDdWFkcm9UZXh0byIsIkRhdGVTaGFwZU5hbWUiOiIxNjggQ3VhZHJvVGV4dG8iLCJNYXJrZXJTaGFwZU5hbWUiOiIxNjQgVHJpw6FuZ3VsbyBpc8Ozc2NlbGVzIiwiQ29ubmVjdG9yU2hhcGVOYW1lIjpudWxsfSx7Ik1pbGVzdG9uZUlkIjoiNmE1ZGRjZDQtYzZiZC00YmNmLWE1YzYtMzgxODJjZmEwZjk4IiwiVGl0bGVTaGFwZU5hbWUiOiIxNzIgQ3VhZHJvVGV4dG8iLCJEYXRlU2hhcGVOYW1lIjoiMTc0IEN1YWRyb1RleHRvIiwiTWFya2VyU2hhcGVOYW1lIjoiMTcwIFRyacOhbmd1bG8gaXPDs3NjZWxlcyIsIkNvbm5lY3RvclNoYXBlTmFtZSI6bnVsbH0seyJNaWxlc3RvbmVJZCI6IjE0Y2FmMWVkLTJmYWMtNDU0YS04MDIyLTc4MWFiMGQ5MTA5YyIsIlRpdGxlU2hhcGVOYW1lIjoiMTc4IEN1YWRyb1RleHRvIiwiRGF0ZVNoYXBlTmFtZSI6IjE4MCBDdWFkcm9UZXh0byIsIk1hcmtlclNoYXBlTmFtZSI6IjE3NiBUcmnDoW5ndWxvIGlzw7NzY2VsZXMiLCJDb25uZWN0b3JTaGFwZU5hbWUiOm51bGx9LHsiTWlsZXN0b25lSWQiOiJlMWM2MmVjZi00NzE3LTRjMGYtODkyNS1lOThiNzI4NzlmYWEiLCJUaXRsZVNoYXBlTmFtZSI6IjE4NCBDdWFkcm9UZXh0byIsIkRhdGVTaGFwZU5hbWUiOiIxODYgQ3VhZHJvVGV4dG8iLCJNYXJrZXJTaGFwZU5hbWUiOiIxODIgVHJpw6FuZ3VsbyBpc8Ozc2NlbGVzIiwiQ29ubmVjdG9yU2hhcGVOYW1lIjpudWxsfSx7Ik1pbGVzdG9uZUlkIjoiNWM5ZWZiN2UtMmU2Zi00YjhmLTkxN2YtNjhhZGE2YmM0ZjA4IiwiVGl0bGVTaGFwZU5hbWUiOiIxOTAgQ3VhZHJvVGV4dG8iLCJEYXRlU2hhcGVOYW1lIjoiMTkyIEN1YWRyb1RleHRvIiwiTWFya2VyU2hhcGVOYW1lIjoiMTg4IFRyacOhbmd1bG8gaXPDs3NjZWxlcyIsIkNvbm5lY3RvclNoYXBlTmFtZSI6bnVsbH0seyJNaWxlc3RvbmVJZCI6ImIzZjI0Y2FhLWZjMjYtNDdhMi04OGFkLWI5MWUxM2I2NDVjMiIsIlRpdGxlU2hhcGVOYW1lIjoiMTk2IEN1YWRyb1RleHRvIiwiRGF0ZVNoYXBlTmFtZSI6IjE5OCBDdWFkcm9UZXh0byIsIk1hcmtlclNoYXBlTmFtZSI6IjE5NCBUcmnDoW5ndWxvIGlzw7NzY2VsZXMiLCJDb25uZWN0b3JTaGFwZU5hbWUiOm51bGx9LHsiTWlsZXN0b25lSWQiOiIyMzE3ZGQwMS1lZWMxLTQ0NDYtYjc3Yi0zM2JmOTI4OWFmMzQiLCJUaXRsZVNoYXBlTmFtZSI6IjIwMiBDdWFkcm9UZXh0byIsIkRhdGVTaGFwZU5hbWUiOiIyMDQgQ3VhZHJvVGV4dG8iLCJNYXJrZXJTaGFwZU5hbWUiOiIyMDAgVHJpw6FuZ3VsbyBpc8Ozc2NlbGVzIiwiQ29ubmVjdG9yU2hhcGVOYW1lIjpudWxsfSx7Ik1pbGVzdG9uZUlkIjoiMTNkOTU3MTMtMjViMS00YTg3LWIyMGUtZjExMzk4NTVkYTA5IiwiVGl0bGVTaGFwZU5hbWUiOiIyMDggQ3VhZHJvVGV4dG8iLCJEYXRlU2hhcGVOYW1lIjoiMjExIEN1YWRyb1RleHRvIiwiTWFya2VyU2hhcGVOYW1lIjoiMjA2IFRyacOhbmd1bG8gaXPDs3NjZWxlcyIsIkNvbm5lY3RvclNoYXBlTmFtZSI6bnVsbH0seyJNaWxlc3RvbmVJZCI6IjE0MDdkMWVhLTljMDktNGVmYi04ZTEwLTk4YTg0OTc3ZDUyZiIsIlRpdGxlU2hhcGVOYW1lIjoiMjE1IEN1YWRyb1RleHRvIiwiRGF0ZVNoYXBlTmFtZSI6IjIxNyBDdWFkcm9UZXh0byIsIk1hcmtlclNoYXBlTmFtZSI6IjIxMyBUcmnDoW5ndWxvIGlzw7NzY2VsZXMiLCJDb25uZWN0b3JTaGFwZU5hbWUiOm51bGx9LHsiTWlsZXN0b25lSWQiOiI5NTIxNDUwMi1jM2M1LTQ0MDYtODhhMy0zZmE2M2ZkZTJhNzQiLCJUaXRsZVNoYXBlTmFtZSI6IjIyMSBDdWFkcm9UZXh0byIsIkRhdGVTaGFwZU5hbWUiOiIyMjMgQ3VhZHJvVGV4dG8iLCJNYXJrZXJTaGFwZU5hbWUiOiIyMTkgVHJpw6FuZ3VsbyBpc8Ozc2NlbGVzIiwiQ29ubmVjdG9yU2hhcGVOYW1lIjpudWxsfV0sIlRhc2tzIjpbXSwiVGltZWJhbmQiOnsiRWxhcHNlZFRpbWVTaGFwZU5hbWUiOm51bGwsIlRvZGF5TWFya2VyU2hhcGVOYW1lIjpudWxsLCJUb2RheU1hcmtlclRleHRTaGFwZU5hbWUiOm51bGwsIlJpZ2h0RW5kQ2Fwc1NoYXBlTmFtZSI6IjEzOCBDdWFkcm9UZXh0byIsIkxlZnRFbmRDYXBzU2hhcGVOYW1lIjoiODYgQ3VhZHJvVGV4dG8iLCJFbGFwc2VkUmVjdGFuZ2xlU2hhcGVOYW1lIjpudWxsLCJTZWdtZW50U2hhcGVzTmFtZXMiOlsiODIgUmVjdMOhbmd1bG8iLCI5MCBDdWFkcm9UZXh0byIsIjk0IENvbmVjdG9yIHJlY3RvIiwiOTYgQ3VhZHJvVGV4dG8iLCIxMDAgQ29uZWN0b3IgcmVjdG8iLCIxMDIgQ3VhZHJvVGV4dG8iLCIxMDYgQ29uZWN0b3IgcmVjdG8iLCIxMDggQ3VhZHJvVGV4dG8iLCIxMTIgQ29uZWN0b3IgcmVjdG8iLCIxMTQgQ3VhZHJvVGV4dG8iLCIxMTggQ29uZWN0b3IgcmVjdG8iLCIxMjAgQ3VhZHJvVGV4dG8iLCIxMjMgQ29uZWN0b3IgcmVjdG8iLCIxMjQgQ3VhZHJvVGV4dG8iLCIxMjYgQ29uZWN0b3IgcmVjdG8iLCIxMjcgQ3VhZHJvVGV4dG8iLCIxMjkgQ29uZWN0b3IgcmVjdG8iLCIxMzAgQ3VhZHJvVGV4dG8iLCIxMzIgQ29uZWN0b3IgcmVjdG8iLCIxMzMgQ3VhZHJvVGV4dG8iLCIxMzUgQ29uZWN0b3IgcmVjdG8iLCIxMzYgQ3VhZHJvVGV4dG8iXX19LCJFZGl0aW9uIjowLCJJc1BsdXNFZGl0aW9uIjpmYWxzZSwiQ3VsdHVyZUluZm9OYW1lIjoiZXMtQVIiLCJWZXJzaW9uIjoiMi4zLjAuMCIsIk9yaWdpbmFsQXNzZW1ibHlWZXJzaW9uIjoiMi4wMS4yMS4wMCIsIk1pbGVzdG9uZXMiOlt7IkRhdGVGb3JtYXQiOnsiRm9ybWF0U3RyaW5nIjoiZC9NL3l5eXkiLCJTZXBhcmF0b3IiOiIvIiwiVXNlSW50ZXJuYXRpb25hbERhdGVGb3JtYXQiOnRydWV9LCJJbnRlcm5hbElkIjoiOTUyMTQ1MDItYzNjNS00NDA2LTg4YTMtM2ZhNjNmZGUyYTc0IiwiVGl0bGVMZWZ0Ijo3Ni40Njg2NiwiVGl0bGVUb3AiOjE5OS4yMTk1MjgsIlRpdGxlSGVpZ2h0IjoxMC42NjMxNSwiVGl0bGVUb3BJc0N1c3RvbSI6ZmFsc2UsIlRpdGxlV2lkdGgiOjM5LjEyNDk2LCJDb2xvciI6IjAsIDExNCwgMTg4IiwiVXRjRGF0ZSI6IjE2MDMtMDUtMjZUMDA6MDA6MDBaIiwiTm90ZSI6bnVsbCwiVGl0bGUiOiJKYWNvYm8gSSIsIlN0eWxlIjowLCJCZWxvd1RpbWViYW5kIjpmYWxzZSwiQ3VzdG9tU2V0dGluZ3MiOnsiSXNEYXRlVmlzaWJsZSI6dHJ1ZSwiVGl0bGVGb250U2V0dGluZ3MiOnsiRm9udFNpemUiOjExLCJGb250TmFtZSI6IkNhbGlicmkiLCJJc0JvbGQiOnRydWUsIklzSXRhbGljIjpmYWxzZSwiSXNVbmRlcmxpbmVkIjpmYWxzZSwiRm9yZWdyb3VuZENvbG9yIjoiQmxhY2siLCJCYWNrQ29sb3IiOm51bGx9LCJEYXRlRm9udFNldHRpbmdzIjp7IkZvbnRTaXplIjoxMCwiRm9udE5hbWUiOiJDYWxpYnJpIiwiSXNCb2xkIjpmYWxzZSwiSXNJdGFsaWMiOmZhbHNlLCJJc1VuZGVybGluZWQiOmZhbHNlLCJGb3JlZ3JvdW5kQ29sb3IiOiIzMSwgNzMsIDEyNiIsIkJhY2tDb2xvciI6bnVsbH0sIkNvbm5lY3RvclNldHRpbmdzIjp7IkNvbG9yIjoiMCwgMTE0LCAxODg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E0MDdkMWVhLTljMDktNGVmYi04ZTEwLTk4YTg0OTc3ZDUyZiIsIlRpdGxlTGVmdCI6MjExLjYzNjkzMiwiVGl0bGVUb3AiOjE5OS4yMTk1MjgsIlRpdGxlSGVpZ2h0IjoxMC42NjMxNSwiVGl0bGVUb3BJc0N1c3RvbSI6ZmFsc2UsIlRpdGxlV2lkdGgiOjM4LjUsIkNvbG9yIjoiNzksIDEyOSwgMTg5IiwiVXRjRGF0ZSI6IjE2MjUtMDYtMDJUMDA6MDA6MDBaIiwiTm90ZSI6bnVsbCwiVGl0bGUiOiJDYXJsb3MgSSAiLCJTdHlsZSI6MCwiQmVsb3dUaW1lYmFuZCI6ZmFsc2UsIkN1c3RvbVNldHRpbmdzIjp7IklzRGF0ZVZpc2libGUiOnRydWUsIlRpdGxlRm9udFNldHRpbmdzIjp7IkZvbnRTaXplIjoxMSwiRm9udE5hbWUiOiJDYWxpYnJpIiwiSXNCb2xkIjp0cnVlLCJJc0l0YWxpYyI6ZmFsc2UsIklzVW5kZXJsaW5lZCI6ZmFsc2UsIkZvcmVncm91bmRDb2xvciI6IkJsYWNrIiwiQmFja0NvbG9yIjpudWxsfSwiRGF0ZUZvbnRTZXR0aW5ncyI6eyJGb250U2l6ZSI6MTAsIkZvbnROYW1lIjoiQ2FsaWJyaSIsIklzQm9sZCI6ZmFsc2UsIklzSXRhbGljIjpmYWxzZSwiSXNVbmRlcmxpbmVkIjpmYWxzZSwiRm9yZWdyb3VuZENvbG9yIjoiMzEsIDczLCAxMjYiLCJCYWNrQ29sb3IiOm51bGx9LCJDb25uZWN0b3JTZXR0aW5ncyI6eyJDb2xvciI6Ijc5LCAxMjksIDE4OSIsIklzVmlzaWJsZSI6ZmFsc2UsIkxpbmVXZWlnaHQiOjAuMX19LCJIaWRlRGF0ZSI6ZmFsc2UsIlNoYXBlVG9wIjpudWxsLCJRdWlja1NoYXBlU2l6ZSI6MSwiSXNWaXNpYmxlIjp0cnVlfSx7IkRhdGVGb3JtYXQiOnsiRm9ybWF0U3RyaW5nIjoiZC9NL3l5eXkiLCJTZXBhcmF0b3IiOiIvIiwiVXNlSW50ZXJuYXRpb25hbERhdGVGb3JtYXQiOnRydWV9LCJJbnRlcm5hbElkIjoiMTNkOTU3MTMtMjViMS00YTg3LWIyMGUtZjExMzk4NTVkYTA5IiwiVGl0bGVMZWZ0IjoyMDAuMTMwNjMsIlRpdGxlVG9wIjoxOTkuMjE5NTI4LCJUaXRsZUhlaWdodCI6MTAuNjYzMTUsIlRpdGxlVG9wSXNDdXN0b20iOmZhbHNlLCJUaXRsZVdpZHRoIjo5OC41LCJDb2xvciI6IjE1NSwgMTg3LCA4OSIsIlV0Y0RhdGUiOiIxNjI4LTA2LTA5VDAwOjAwOjAwWiIsIk5vdGUiOm51bGwsIlRpdGxlIjoiUGV0aWNpw7NuIGRlIERlcmVjaG9z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xNTUsIDE4NywgODk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IzMTdkZDAxLWVlYzEtNDQ0Ni1iNzdiLTMzYmY5Mjg5YWYzNCIsIlRpdGxlTGVmdCI6MjA5LjY4MDM4OSwiVGl0bGVUb3AiOjE4OC41NTY0NTgsIlRpdGxlSGVpZ2h0IjoyMS4zMjYyMiwiVGl0bGVUb3BJc0N1c3RvbSI6ZmFsc2UsIlRpdGxlV2lkdGgiOjkxLjg3NTA0LCJDb2xvciI6IjEyOCwgMTAwLCAxNjIiLCJVdGNEYXRlIjoiMTYyOS0wNi0xNlQwMDowMDowMFoiLCJOb3RlIjpudWxsLCJUaXRsZSI6IkluaWNpbyBkZWwgR29iaWVybm8gcGVyc29uYWwgZGUgQ2FybG9zIEkiLCJTdHlsZSI6MCwiQmVsb3dUaW1lYmFuZCI6ZmFsc2UsIkN1c3RvbVNldHRpbmdzIjp7IklzRGF0ZVZpc2libGUiOnRydWUsIlRpdGxlRm9udFNldHRpbmdzIjp7IkZvbnRTaXplIjoxMSwiRm9udE5hbWUiOiJDYWxpYnJpIiwiSXNCb2xkIjp0cnVlLCJJc0l0YWxpYyI6ZmFsc2UsIklzVW5kZXJsaW5lZCI6ZmFsc2UsIkZvcmVncm91bmRDb2xvciI6IkJsYWNrIiwiQmFja0NvbG9yIjpudWxsfSwiRGF0ZUZvbnRTZXR0aW5ncyI6eyJGb250U2l6ZSI6MTAsIkZvbnROYW1lIjoiQ2FsaWJyaSIsIklzQm9sZCI6ZmFsc2UsIklzSXRhbGljIjpmYWxzZSwiSXNVbmRlcmxpbmVkIjpmYWxzZSwiRm9yZWdyb3VuZENvbG9yIjoiMzEsIDczLCAxMjYiLCJCYWNrQ29sb3IiOm51bGx9LCJDb25uZWN0b3JTZXR0aW5ncyI6eyJDb2xvciI6IjEyOCwgMTAwLCAxNjI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mIzZjI0Y2FhLWZjMjYtNDdhMi04OGFkLWI5MWUxM2I2NDVjMiIsIlRpdGxlTGVmdCI6MjY5LjkxNzAyMywiVGl0bGVUb3AiOjE3Ny44OTMzODcsIlRpdGxlSGVpZ2h0IjozMS45ODkzNywiVGl0bGVUb3BJc0N1c3RvbSI6ZmFsc2UsIlRpdGxlV2lkdGgiOjEwNi4zNzUwMzgsIkNvbG9yIjoiNzUsIDE3MiwgMTk4IiwiVXRjRGF0ZSI6IjE2NDAtMDYtMjNUMDA6MDA6MDBaIiwiTm90ZSI6bnVsbCwiVGl0bGUiOiJSZWJlbGnDs24gZXNjb2Nlc2E6IEZpbmFsaXphIGVsIGdvYmllcm5vIHNpbiBQYXJsYW1lbnRvIGRlIENhcmxvcyBJ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3NSwgMTcyLCAxOTg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VjOWVmYjdlLTJlNmYtNGI4Zi05MTdmLTY4YWRhNmJjNGYwOCIsIlRpdGxlTGVmdCI6MzExLjUyMDUzOCwiVGl0bGVUb3AiOjE5OS4yMTk1MjgsIlRpdGxlSGVpZ2h0IjoxMC42NjMxNSwiVGl0bGVUb3BJc0N1c3RvbSI6ZmFsc2UsIlRpdGxlV2lkdGgiOjk2Ljg3NDk2LCJDb2xvciI6IjI0NywgMTUwLCA3MCIsIlV0Y0RhdGUiOiIxNjQ2LTA2LTMwVDAwOjAwOjAwWiIsIk5vdGUiOm51bGwsIlRpdGxlIjoiQ2FybG9zIEkgZXMgZGVycm90YWRv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yNDcsIDE1MCwgNzA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mUxYzYyZWNmLTQ3MTctNGMwZi04OTI1LWU5OGI3Mjg3OWZhYSIsIlRpdGxlTGVmdCI6MzIwLjg4OTM3NCwiVGl0bGVUb3AiOjE3Ny44OTMzODcsIlRpdGxlSGVpZ2h0IjozMS45ODkzNywiVGl0bGVUb3BJc0N1c3RvbSI6ZmFsc2UsIlRpdGxlV2lkdGgiOjExNS4xMjQ5NjIsIkNvbG9yIjoiMzEsIDczLCAxMjUiLCJVdGNEYXRlIjoiMTY0OS0wNy0wN1QwMDowMDowMFoiLCJOb3RlIjpudWxsLCJUaXRsZSI6IkRlY2FwaXRhY2nDs24gZGUgQ2FybG9zIEktIE5hY2UgbGEgUmVww7pibGljYSAoQ29tbW9ud2VhbHRoKSIsIlN0eWxlIjowLCJCZWxvd1RpbWViYW5kIjpmYWxzZSwiQ3VzdG9tU2V0dGluZ3MiOnsiSXNEYXRlVmlzaWJsZSI6dHJ1ZSwiVGl0bGVGb250U2V0dGluZ3MiOnsiRm9udFNpemUiOjExLCJGb250TmFtZSI6IkNhbGlicmkiLCJJc0JvbGQiOnRydWUsIklzSXRhbGljIjpmYWxzZSwiSXNVbmRlcmxpbmVkIjpmYWxzZSwiRm9yZWdyb3VuZENvbG9yIjoiQmxhY2siLCJCYWNrQ29sb3IiOm51bGx9LCJEYXRlRm9udFNldHRpbmdzIjp7IkZvbnRTaXplIjoxMCwiRm9udE5hbWUiOiJDYWxpYnJpIiwiSXNCb2xkIjpmYWxzZSwiSXNJdGFsaWMiOmZhbHNlLCJJc1VuZGVybGluZWQiOmZhbHNlLCJGb3JlZ3JvdW5kQ29sb3IiOiIzMSwgNzMsIDEyNiIsIkJhY2tDb2xvciI6bnVsbH0sIkNvbm5lY3RvclNldHRpbmdzIjp7IkNvbG9yIjoiMzEsIDczLCAxMjU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E0Y2FmMWVkLTJmYWMtNDU0YS04MDIyLTc4MWFiMGQ5MTA5YyIsIlRpdGxlTGVmdCI6MzQ0LjU1OSwiVGl0bGVUb3AiOjE5OS4yMTk1MjgsIlRpdGxlSGVpZ2h0IjoxMC42NjMxNSwiVGl0bGVUb3BJc0N1c3RvbSI6ZmFsc2UsIlRpdGxlV2lkdGgiOjkyLjUsIkNvbG9yIjoiNzksIDEyOSwgMTg5IiwiVXRjRGF0ZSI6IjE2NTEtMDctMTRUMDA6MDA6MDBaIiwiTm90ZSI6bnVsbCwiVGl0bGUiOiJBY3RhIGRlIE5hdmVnYWNpw7Nu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3OSwgMTI5LCAxODk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ZhNWRkY2Q0LWM2YmQtNGJjZi1hNWM2LTM4MTgyY2ZhMGY5OCIsIlRpdGxlTGVmdCI6MzQ5LjU1Nzg2MSwiVGl0bGVUb3AiOjE5OS4yMTk1MjgsIlRpdGxlSGVpZ2h0IjoxMC42NjMxNSwiVGl0bGVUb3BJc0N1c3RvbSI6ZmFsc2UsIlRpdGxlV2lkdGgiOjEwNy4yNSwiQ29sb3IiOiIxOTIsIDgwLCA3NyIsIlV0Y0RhdGUiOiIxNjUzLTA3LTIxVDAwOjAwOjAwWiIsIk5vdGUiOm51bGwsIlRpdGxlIjoiRGljdGFkdXJhIGRlIENyb213ZWxs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xOTIsIDgwLCA3NyIsIklzVmlzaWJsZSI6ZmFsc2UsIkxpbmVXZWlnaHQiOjAuMX19LCJIaWRlRGF0ZSI6ZmFsc2UsIlNoYXBlVG9wIjpudWxsLCJRdWlja1NoYXBlU2l6ZSI6MSwiSXNWaXNpYmxlIjp0cnVlfSx7IkRhdGVGb3JtYXQiOnsiRm9ybWF0U3RyaW5nIjoiZC9NL3l5eXkiLCJTZXBhcmF0b3IiOiIvIiwiVXNlSW50ZXJuYXRpb25hbERhdGVGb3JtYXQiOnRydWV9LCJJbnRlcm5hbElkIjoiYWFjYWE2MGEtNjgyZS00YThhLTlmN2QtZWQ3Mjg5NDRhYzI2IiwiVGl0bGVMZWZ0IjozODkuOTIzMTU3LCJUaXRsZVRvcCI6MTc3Ljg5MzM4NywiVGl0bGVIZWlnaHQiOjMxLjk4OTM3LCJUaXRsZVRvcElzQ3VzdG9tIjpmYWxzZSwiVGl0bGVXaWR0aCI6MTEyLjUsIkNvbG9yIjoiMTU1LCAxODcsIDg5IiwiVXRjRGF0ZSI6IjE2NjAtMDctMjhUMDA6MDA6MDBaIiwiTm90ZSI6bnVsbCwiVGl0bGUiOiJSZXN0YXVyYWNpw7NuIGRlIGxvcyBFc3R1YXJkbzogQ2FybG9zIElJIC0gVGVzdCBBY3QgeSBCaWxsIGRlIGV4Y2x1c2nDs24u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xNTUsIDE4NywgODk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mEzMzg1YWM0LTNhNDgtNDA1ZC1hZDM0LWM3NzU4YjNmNDI3MyIsIlRpdGxlTGVmdCI6NTI3LjUxMDYsIlRpdGxlVG9wIjoxOTkuMjE5NTI4LCJUaXRsZUhlaWdodCI6MTAuNjYzMTUsIlRpdGxlVG9wSXNDdXN0b20iOmZhbHNlLCJUaXRsZVdpZHRoIjo3MC4yNSwiQ29sb3IiOiIxMjgsIDEwMCwgMTYyIiwiVXRjRGF0ZSI6IjE2NzktMDgtMDRUMDA6MDA6MDBaIiwiTm90ZSI6bnVsbCwiVGl0bGUiOiJIYWJlYXMgQ29ycHVz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xMjgsIDEwMCwgMTYyIiwiSXNWaXNpYmxlIjpmYWxzZSwiTGluZVdlaWdodCI6MC4xfX0sIkhpZGVEYXRlIjpmYWxzZSwiU2hhcGVUb3AiOm51bGwsIlF1aWNrU2hhcGVTaXplIjoxLCJJc1Zpc2libGUiOnRydWV9LHsiRGF0ZUZvcm1hdCI6eyJGb3JtYXRTdHJpbmciOiJkL00veXl5eSIsIlNlcGFyYXRvciI6Ii8iLCJVc2VJbnRlcm5hdGlvbmFsRGF0ZUZvcm1hdCI6dHJ1ZX0sIkludGVybmFsSWQiOiI0NTM1MDlmYy00NWYwLTQzNWMtYjQ4MC04ZTI2OTBjYTA1NjAiLCJUaXRsZUxlZnQiOjU1NS4wMDU5LCJUaXRsZVRvcCI6MTk5LjIxOTUyOCwiVGl0bGVIZWlnaHQiOjEwLjY2MzE1LCJUaXRsZVRvcElzQ3VzdG9tIjpmYWxzZSwiVGl0bGVXaWR0aCI6ODkuMCwiQ29sb3IiOiI3NSwgMTcyLCAxOTgiLCJVdGNEYXRlIjoiMTY4NS0wOC0xMVQwMDowMDowMFoiLCJOb3RlIjpudWxsLCJUaXRsZSI6IkNvcm9uYWRvIEphY29ibyBJSSIsIlN0eWxlIjowLCJCZWxvd1RpbWViYW5kIjpmYWxzZSwiQ3VzdG9tU2V0dGluZ3MiOnsiSXNEYXRlVmlzaWJsZSI6dHJ1ZSwiVGl0bGVGb250U2V0dGluZ3MiOnsiRm9udFNpemUiOjExLCJGb250TmFtZSI6IkNhbGlicmkiLCJJc0JvbGQiOnRydWUsIklzSXRhbGljIjpmYWxzZSwiSXNVbmRlcmxpbmVkIjpmYWxzZSwiRm9yZWdyb3VuZENvbG9yIjoiQmxhY2siLCJCYWNrQ29sb3IiOm51bGx9LCJEYXRlRm9udFNldHRpbmdzIjp7IkZvbnRTaXplIjoxMCwiRm9udE5hbWUiOiJDYWxpYnJpIiwiSXNCb2xkIjpmYWxzZSwiSXNJdGFsaWMiOmZhbHNlLCJJc1VuZGVybGluZWQiOmZhbHNlLCJGb3JlZ3JvdW5kQ29sb3IiOiIzMSwgNzMsIDEyNiIsIkJhY2tDb2xvciI6bnVsbH0sIkNvbm5lY3RvclNldHRpbmdzIjp7IkNvbG9yIjoiNzUsIDE3MiwgMTk4IiwiSXNWaXNpYmxlIjpmYWxzZSwiTGluZVdlaWdodCI6MC4xfX0sIkhpZGVEYXRlIjpmYWxzZSwiU2hhcGVUb3AiOm51bGwsIlF1aWNrU2hhcGVTaXplIjoxLCJJc1Zpc2libGUiOnRydWV9LHsiRGF0ZUZvcm1hdCI6eyJGb3JtYXRTdHJpbmciOiJkL00veXl5eSIsIlNlcGFyYXRvciI6Ii8iLCJVc2VJbnRlcm5hdGlvbmFsRGF0ZUZvcm1hdCI6dHJ1ZX0sIkludGVybmFsSWQiOiI3ZGQxZmQxYS0zYzRmLTRiNzUtOTdiYS1hMjM0NGRjZDUwODEiLCJUaXRsZUxlZnQiOjU3MS4yNDk3LCJUaXRsZVRvcCI6MTk5LjIxOTUyOCwiVGl0bGVIZWlnaHQiOjEwLjY2MzE1LCJUaXRsZVRvcElzQ3VzdG9tIjpmYWxzZSwiVGl0bGVXaWR0aCI6OTMuNSwiQ29sb3IiOiIyNDcsIDE1MCwgNzAiLCJVdGNEYXRlIjoiMTY4OC0wOC0xOFQwMDowMDowMFoiLCJOb3RlIjpudWxsLCJUaXRsZSI6IlJldm9sdWNpw7NuIEdsb3Jpb3Nh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yNDcsIDE1MCwgNzAiLCJJc1Zpc2libGUiOmZhbHNlLCJMaW5lV2VpZ2h0IjowLjF9fSwiSGlkZURhdGUiOmZhbHNlLCJTaGFwZVRvcCI6bnVsbCwiUXVpY2tTaGFwZVNpemUiOjEsIklzVmlzaWJsZSI6dHJ1ZX0seyJEYXRlRm9ybWF0Ijp7IkZvcm1hdFN0cmluZyI6ImQvTS95eXl5IiwiU2VwYXJhdG9yIjoiLyIsIlVzZUludGVybmF0aW9uYWxEYXRlRm9ybWF0Ijp0cnVlfSwiSW50ZXJuYWxJZCI6IjFiMTY5YmY1LWIzNmUtNDdlOC1hYzgwLTQ5NzIzZmYwOTAzOSIsIlRpdGxlTGVmdCI6NTYzLjg2MTkzOCwiVGl0bGVUb3AiOjE3Ny44OTMzODcsIlRpdGxlSGVpZ2h0IjozMS45ODkzNywiVGl0bGVUb3BJc0N1c3RvbSI6ZmFsc2UsIlRpdGxlV2lkdGgiOjEyMC43NSwiQ29sb3IiOiIzMSwgNzMsIDEyNSIsIlV0Y0RhdGUiOiIxNjg5LTA4LTI1VDAwOjAwOjAwWiIsIk5vdGUiOm51bGwsIlRpdGxlIjoiRGVjbGFyYWNpw7NuIGRlIERlcmVjaG9zIC0gUmVpbmFuIEd1aWxsZXJtbyBkZSBPcmFuZ2UgeSBNYXLDrWEuIiwiU3R5bGUiOjAsIkJlbG93VGltZWJhbmQiOmZhbHNlLCJDdXN0b21TZXR0aW5ncyI6eyJJc0RhdGVWaXNpYmxlIjp0cnVlLCJUaXRsZUZvbnRTZXR0aW5ncyI6eyJGb250U2l6ZSI6MTEsIkZvbnROYW1lIjoiQ2FsaWJyaSIsIklzQm9sZCI6dHJ1ZSwiSXNJdGFsaWMiOmZhbHNlLCJJc1VuZGVybGluZWQiOmZhbHNlLCJGb3JlZ3JvdW5kQ29sb3IiOiJCbGFjayIsIkJhY2tDb2xvciI6bnVsbH0sIkRhdGVGb250U2V0dGluZ3MiOnsiRm9udFNpemUiOjEwLCJGb250TmFtZSI6IkNhbGlicmkiLCJJc0JvbGQiOmZhbHNlLCJJc0l0YWxpYyI6ZmFsc2UsIklzVW5kZXJsaW5lZCI6ZmFsc2UsIkZvcmVncm91bmRDb2xvciI6IjMxLCA3MywgMTI2IiwiQmFja0NvbG9yIjpudWxsfSwiQ29ubmVjdG9yU2V0dGluZ3MiOnsiQ29sb3IiOiIzMSwgNzMsIDEyNSIsIklzVmlzaWJsZSI6ZmFsc2UsIkxpbmVXZWlnaHQiOjAuMX19LCJIaWRlRGF0ZSI6ZmFsc2UsIlNoYXBlVG9wIjpudWxsLCJRdWlja1NoYXBlU2l6ZSI6MSwiSXNWaXNpYmxlIjp0cnVlfV0sIlRpbWVMaW5lVHlwZSI6MSwiVGFza3MiOltdLCJTdHlsZSI6eyJUaW1lbGluZVNldHRpbmdzIjp7IlRvZGF5TWFya2VyQ29sb3IiOiJSZWQiLCJUb2RheU1hcmtlckZvbnRTZXR0aW5ncyI6eyJGb250U2l6ZSI6MTIsIkZvbnROYW1lIjoiQ2FsaWJyaSIsIklzQm9sZCI6ZmFsc2UsIklzSXRhbGljIjpmYWxzZSwiSXNVbmRlcmxpbmVkIjpmYWxzZSwiRm9yZWdyb3VuZENvbG9yIjoiQmxhY2siLCJCYWNrQ29sb3IiOm51bGx9LCJTdGFydFllYXJGb250Ijp7IkZvbnRTaXplIjoxOCwiRm9udE5hbWUiOiJDYWxpYnJpIiwiSXNCb2xkIjp0cnVlLCJJc0l0YWxpYyI6ZmFsc2UsIklzVW5kZXJsaW5lZCI6ZmFsc2UsIkZvcmVncm91bmRDb2xvciI6Ik9yYW5nZVJlZCIsIkJhY2tDb2xvciI6bnVsbH0sIkVuZFllYXJGb250Ijp7IkZvbnRTaXplIjoxOCwiRm9udE5hbWUiOiJDYWxpYnJpIiwiSXNCb2xkIjp0cnVlLCJJc0l0YWxpYyI6ZmFsc2UsIklzVW5kZXJsaW5lZCI6ZmFsc2UsIkZvcmVncm91bmRDb2xvciI6Ik9yYW5nZVJlZCIsIkJhY2tDb2xvciI6bnVsbH0sIklzVGhpbiI6ZmFsc2UsIkhhczNERWZmZWN0Ijp0cnVlLCJUaW1lYmFuZElzUm91bmRlZCI6ZmFsc2UsIlRpbWViYW5kQ29sb3IiOiIzMSwgNzMsIDEyNSIsIlRpbWViYW5kRm9udFNldHRpbmdzIjp7IkZvbnRTaXplIjoxMiwiRm9udE5hbWUiOiJDYWxpYnJpIiwiSXNCb2xkIjpmYWxzZSwiSXNJdGFsaWMiOmZhbHNlLCJJc1VuZGVybGluZWQiOmZhbHNlLCJGb3JlZ3JvdW5kQ29sb3IiOiJXaGl0ZSIsIkJhY2tDb2xvciI6bnVsbH0sIkVsYXBzZWRUaW1lQ29sb3IiOiJSZWQiLCJFbGFwc2VkVGltZVN0eWxlIjoyLCJUb2RheU1hcmtlclBvc2l0aW9uIjoyLCJDYXBzUG9zaXRpb24iOjN9LCJEZWZhdWx0TWlsZXN0b25lU2V0dGluZ3MiOnsiRmxhZ0Nvbm5lY3RvclNldHRpbmdzIjp7IkNvbG9yIjoiNzksIDEyOSwgMTg5IiwiSXNWaXNpYmxlIjpmYWxzZSwiTGluZVdlaWdodCI6MC4xfSwiRGF0ZUZvcm1hdCI6eyJGb3JtYXRTdHJpbmciOiJkL00veXl5eSIsIlNlcGFyYXRvciI6Ii8iLCJVc2VJbnRlcm5hdGlvbmFsRGF0ZUZvcm1hdCI6dHJ1ZX0sIklzRGF0ZVZpc2libGUiOnRydWUsIlRpdGxlRm9udFNldHRpbmdzIjp7IkZvbnRTaXplIjoxMSwiRm9udE5hbWUiOiJDYWxpYnJpIiwiSXNCb2xkIjp0cnVlLCJJc0l0YWxpYyI6ZmFsc2UsIklzVW5kZXJsaW5lZCI6ZmFsc2UsIkZvcmVncm91bmRDb2xvciI6IkJsYWNrIiwiQmFja0NvbG9yIjpudWxsfSwiRGF0ZUZvbnRTZXR0aW5ncyI6eyJGb250U2l6ZSI6MTAsIkZvbnROYW1lIjoiQ2FsaWJyaSIsIklzQm9sZCI6ZmFsc2UsIklzSXRhbGljIjpmYWxzZSwiSXNVbmRlcmxpbmVkIjpmYWxzZSwiRm9yZWdyb3VuZENvbG9yIjoiMzEsIDczLCAxMjYiLCJCYWNrQ29sb3IiOm51bGx9LCJDb25uZWN0b3JTZXR0aW5ncyI6eyJDb2xvciI6IiIsIklzVmlzaWJsZSI6ZmFsc2UsIkxpbmVXZWlnaHQiOjAuMX19LCJEZWZhdWx0VGFza1NldHRpbmdzIjp7IkRhdGVGb250U2V0dGluZ3MiOnsiRm9udFNpemUiOjEwLCJGb250TmFtZSI6IkNhbGlicmkiLCJJc0JvbGQiOmZhbHNlLCJJc0l0YWxpYyI6ZmFsc2UsIklzVW5kZXJsaW5lZCI6ZmFsc2UsIkZvcmVncm91bmRDb2xvciI6IjMxLCA3MywgMTI2IiwiQmFja0NvbG9yIjpudWxsfSwiU3RhcnREYXRlRm9udFNldHRpbmdzIjp7IkZvbnRTaXplIjoxMiwiRm9udE5hbWUiOiJDYWxpYnJpIiwiSXNCb2xkIjpmYWxzZSwiSXNJdGFsaWMiOmZhbHNlLCJJc1VuZGVybGluZWQiOmZhbHNlLCJGb3JlZ3JvdW5kQ29sb3IiOiJXaGl0ZSIsIkJhY2tDb2xvciI6bnVsbH0sIkVuZERhdGVGb250U2V0dGluZ3MiOnsiRm9udFNpemUiOjEyLCJGb250TmFtZSI6IkNhbGlicmkiLCJJc0JvbGQiOmZhbHNlLCJJc0l0YWxpYyI6ZmFsc2UsIklzVW5kZXJsaW5lZCI6ZmFsc2UsIkZvcmVncm91bmRDb2xvciI6IldoaXRlIiwiQmFja0NvbG9yIjpudWxsfSwiRHVyYXRpb25Gb250U2V0dGluZ3MiOnsiRm9udFNpemUiOjEwLCJGb250TmFtZSI6IkNhbGlicmkiLCJJc0JvbGQiOmZhbHNlLCJJc0l0YWxpYyI6ZmFsc2UsIklzVW5kZXJsaW5lZCI6ZmFsc2UsIkZvcmVncm91bmRDb2xvciI6IjE5MiwgODAsIDc3IiwiQmFja0NvbG9yIjpudWxsfSwiSXNUaGljayI6ZmFsc2UsIlRhc2tzQWJvdmVUaW1lYmFuZCI6ZmFsc2UsIkRhdGVGb3JtYXQiOnsiRm9ybWF0U3RyaW5nIjoiZC9NL3l5eXkiLCJTZXBhcmF0b3IiOiIvIiwiVXNlSW50ZXJuYXRpb25hbERhdGVGb3JtYXQiOnRydWV9LCJEdXJhdGlvblBvc2l0aW9uIjoyLCJEdXJhdGlvbkZvcm1hdCI6MCwiUmVuZGVyTG9uZ1Rhc2tUaXRsZUFib3ZlVGFza1NoYXBlIjpmYWxzZSwiSXNIb3Jpem9udGFsQ29ubmVjdG9yVmlzaWJsZSI6dHJ1ZSwiSXNWZXJ0aWNhbENvbm5lY3RvclZpc2libGUiOmZhbHNlLCJJbnRlcnZhbFRleHRQb3NpdGlvbiI6MywiSW50ZXJ2YWxEYXRlUG9zaXRpb24iOjIsIlRpdGxlV2lkdGgiOm51bGwsIlRpdGxlRm9udFNldHRpbmdzIjp7IkZvbnRTaXplIjoxMSwiRm9udE5hbWUiOiJDYWxpYnJpIiwiSXNCb2xkIjp0cnVlLCJJc0l0YWxpYyI6ZmFsc2UsIklzVW5kZXJsaW5lZCI6ZmFsc2UsIkZvcmVncm91bmRDb2xvciI6IkJsYWNrIiwiQmFja0NvbG9yIjpudWxsfSwiVGFza3NTcGFjaW5nIjo1LCJTaGFwZUhlaWdodCI6MTYuMCwiVmVydGljYWxDb25uZWN0b3JTZXR0aW5ncyI6eyJDb2xvciI6IjIwNCwgMjA0LCAyMDQiLCJJc1Zpc2libGUiOmZhbHNlLCJMaW5lV2VpZ2h0IjowLjB9LCJIb3Jpem9udGFsQ29ubmVjdG9yU2V0dGluZ3MiOnsiQ29sb3IiOiIyMDQsIDIwNCwgMjA0IiwiSXNWaXNpYmxlIjp0cnVlLCJMaW5lV2VpZ2h0IjowLjF9LCJUYXNrU2hhcGVCb3JkZXJTZXR0aW5ncyI6eyJDb2xvciI6IlJlZCIsIkxpbmVXZWlnaHQiOjAuMH0sIlNtYXJ0VGl0bGVGb3JlZ3JvdW5kIjoiIiwiU21hcnRUaXRsZUZvcmVncm91bmRJc0FjdGl2ZSI6ZmFsc2UsIlNtYXJ0RHVyYXRpb25Gb3JlZ3JvdW5kIjoiIiwiU21hcnREdXJhdGlvbkZvcmVncm91bmRJc0FjdGl2ZSI6ZmFsc2UsIlNtYXJ0RGF0ZUZvcmVncm91bmQiOiIiLCJTbWFydERhdGVGb3JlZ3JvdW5kSXNBY3RpdmUiOmZhbHNlLCJTbWFydFBlcmNlbnRhZ2VDb21wbGV0ZWRGb3JlZ3JvdW5kIjoiIiwiU21hcnRQZXJjZW50YWdlQ29tcGxldGVkSXNBY3RpdmUiOmZhbHNlLCJJbmNsdWRlTm9uV29ya2luZ0RheXNJbkR1cmF0aW9uIjp0cnVlLCJXb3JraW5nRGF5cyI6MzEsIlBlcmNlbnRhZ2VDb21wbGV0ZWRGb250U2V0dGluZ3MiOnsiRm9udFNpemUiOjEwLCJGb250TmFtZSI6IkNhbGlicmkiLCJJc0JvbGQiOmZhbHNlLCJJc0l0YWxpYyI6ZmFsc2UsIklzVW5kZXJsaW5lZCI6ZmFsc2UsIkZvcmVncm91bmRDb2xvciI6IjE5MiwgODAsIDc3IiwiQmFja0NvbG9yIjpudWxsfSwiUGVyY2VudGFnZUNvbXBsZXRlZFBvc2l0aW9uIjowfSwiU2NhbGVTZXR0aW5ncyI6eyJEYXRlRm9ybWF0IjoiTU1NIiwiSW50ZXJ2YWxUeXBlIjo0LCJVc2VBdXRvbWF0aWNUaW1lU2NhbGUiOnRydWUsIkN1c3RvbVRpbWVTY2FsZVV0Y1N0YXJ0RGF0ZSI6IjE2MDMtMDUtMjZUMDA6MDA6MDBaIiwiQ3VzdG9tVGltZVNjYWxlVXRjRW5kRGF0ZSI6IjE2ODktMDgtMjVUMDA6MDA6MDBaIn19LCJUaW1lYmFuZFZlcnRpY2FsUG9zaXRpb24iOnsiUXVpY2tQb3NpdGlvbiI6MSwiUmVsYXRpdmVQb3NpdGlvbiI6NDQuNDQ0NDQyNywiQWJzb2x1dGVQb3NpdGlvbiI6MjQwLjAsIlByZXZpb3VzQWJzb2x1dGVQb3NpdGlvbiI6MjQwLjB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110</Words>
  <Application>Microsoft Office PowerPoint</Application>
  <PresentationFormat>Presentación en pantalla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Sergio Daniel Barragán Cardozo</dc:creator>
  <cp:lastModifiedBy>Daniel Barragan</cp:lastModifiedBy>
  <cp:revision>20</cp:revision>
  <dcterms:created xsi:type="dcterms:W3CDTF">2015-05-27T01:35:09Z</dcterms:created>
  <dcterms:modified xsi:type="dcterms:W3CDTF">2017-07-09T15:28:31Z</dcterms:modified>
</cp:coreProperties>
</file>