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9"/>
  </p:sldMasterIdLst>
  <p:sldIdLst>
    <p:sldId id="256" r:id="rId40"/>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4" r:id="rId77"/>
    <p:sldId id="295" r:id="rId78"/>
    <p:sldId id="296" r:id="rId79"/>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69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1.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slide" Target="slides/slide24.xml"/><Relationship Id="rId68" Type="http://schemas.openxmlformats.org/officeDocument/2006/relationships/slide" Target="slides/slide29.xml"/><Relationship Id="rId76"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slide" Target="slides/slide35.xml"/><Relationship Id="rId79" Type="http://schemas.openxmlformats.org/officeDocument/2006/relationships/slide" Target="slides/slide40.xml"/><Relationship Id="rId5" Type="http://schemas.openxmlformats.org/officeDocument/2006/relationships/customXml" Target="../customXml/item5.xml"/><Relationship Id="rId61" Type="http://schemas.openxmlformats.org/officeDocument/2006/relationships/slide" Target="slides/slide22.xml"/><Relationship Id="rId82"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customXml" Target="../customXml/item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0.xml"/><Relationship Id="rId57"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23.xml"/><Relationship Id="rId6" Type="http://schemas.openxmlformats.org/officeDocument/2006/relationships/tags" Target="../tags/tag5.xml"/><Relationship Id="rId11" Type="http://schemas.openxmlformats.org/officeDocument/2006/relationships/image" Target="../media/image5.png"/><Relationship Id="rId5" Type="http://schemas.openxmlformats.org/officeDocument/2006/relationships/tags" Target="../tags/tag4.xml"/><Relationship Id="rId10" Type="http://schemas.openxmlformats.org/officeDocument/2006/relationships/image" Target="../media/image4.png"/><Relationship Id="rId4" Type="http://schemas.openxmlformats.org/officeDocument/2006/relationships/tags" Target="../tags/tag3.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customXml" Target="../../customXml/item34.xml"/><Relationship Id="rId6" Type="http://schemas.openxmlformats.org/officeDocument/2006/relationships/tags" Target="../tags/tag11.xml"/><Relationship Id="rId11" Type="http://schemas.openxmlformats.org/officeDocument/2006/relationships/image" Target="../media/image5.png"/><Relationship Id="rId5" Type="http://schemas.openxmlformats.org/officeDocument/2006/relationships/tags" Target="../tags/tag10.xml"/><Relationship Id="rId10" Type="http://schemas.openxmlformats.org/officeDocument/2006/relationships/image" Target="../media/image4.png"/><Relationship Id="rId4" Type="http://schemas.openxmlformats.org/officeDocument/2006/relationships/tags" Target="../tags/tag9.xml"/><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5.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4.png"/><Relationship Id="rId2" Type="http://schemas.openxmlformats.org/officeDocument/2006/relationships/tags" Target="../tags/tag13.xml"/><Relationship Id="rId1" Type="http://schemas.openxmlformats.org/officeDocument/2006/relationships/customXml" Target="../../customXml/item26.xml"/><Relationship Id="rId6" Type="http://schemas.openxmlformats.org/officeDocument/2006/relationships/tags" Target="../tags/tag17.xml"/><Relationship Id="rId11" Type="http://schemas.openxmlformats.org/officeDocument/2006/relationships/image" Target="../media/image3.png"/><Relationship Id="rId5" Type="http://schemas.openxmlformats.org/officeDocument/2006/relationships/tags" Target="../tags/tag16.xml"/><Relationship Id="rId10"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5.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4.png"/><Relationship Id="rId2" Type="http://schemas.openxmlformats.org/officeDocument/2006/relationships/tags" Target="../tags/tag21.xml"/><Relationship Id="rId1" Type="http://schemas.openxmlformats.org/officeDocument/2006/relationships/customXml" Target="../../customXml/item7.xml"/><Relationship Id="rId6" Type="http://schemas.openxmlformats.org/officeDocument/2006/relationships/tags" Target="../tags/tag25.xml"/><Relationship Id="rId11" Type="http://schemas.openxmlformats.org/officeDocument/2006/relationships/image" Target="../media/image3.png"/><Relationship Id="rId5" Type="http://schemas.openxmlformats.org/officeDocument/2006/relationships/tags" Target="../tags/tag24.xml"/><Relationship Id="rId10" Type="http://schemas.openxmlformats.org/officeDocument/2006/relationships/slideMaster" Target="../slideMasters/slideMaster1.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customXml" Target="../../customXml/item32.xml"/><Relationship Id="rId6" Type="http://schemas.openxmlformats.org/officeDocument/2006/relationships/tags" Target="../tags/tag33.xml"/><Relationship Id="rId11" Type="http://schemas.openxmlformats.org/officeDocument/2006/relationships/image" Target="../media/image5.png"/><Relationship Id="rId5" Type="http://schemas.openxmlformats.org/officeDocument/2006/relationships/tags" Target="../tags/tag32.xml"/><Relationship Id="rId10" Type="http://schemas.openxmlformats.org/officeDocument/2006/relationships/image" Target="../media/image4.png"/><Relationship Id="rId4" Type="http://schemas.openxmlformats.org/officeDocument/2006/relationships/tags" Target="../tags/tag31.xml"/><Relationship Id="rId9"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6.xml"/><Relationship Id="rId7" Type="http://schemas.openxmlformats.org/officeDocument/2006/relationships/image" Target="../media/image3.png"/><Relationship Id="rId2" Type="http://schemas.openxmlformats.org/officeDocument/2006/relationships/tags" Target="../tags/tag35.xml"/><Relationship Id="rId1" Type="http://schemas.openxmlformats.org/officeDocument/2006/relationships/customXml" Target="../../customXml/item1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0.xml"/><Relationship Id="rId7" Type="http://schemas.openxmlformats.org/officeDocument/2006/relationships/image" Target="../media/image3.png"/><Relationship Id="rId2" Type="http://schemas.openxmlformats.org/officeDocument/2006/relationships/tags" Target="../tags/tag39.xml"/><Relationship Id="rId1" Type="http://schemas.openxmlformats.org/officeDocument/2006/relationships/customXml" Target="../../customXml/item5.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4.xml"/><Relationship Id="rId7" Type="http://schemas.openxmlformats.org/officeDocument/2006/relationships/image" Target="../media/image3.png"/><Relationship Id="rId2" Type="http://schemas.openxmlformats.org/officeDocument/2006/relationships/tags" Target="../tags/tag43.xml"/><Relationship Id="rId1" Type="http://schemas.openxmlformats.org/officeDocument/2006/relationships/customXml" Target="../../customXml/item9.xml"/><Relationship Id="rId6" Type="http://schemas.openxmlformats.org/officeDocument/2006/relationships/slideMaster" Target="../slideMasters/slideMaster1.xml"/><Relationship Id="rId5" Type="http://schemas.openxmlformats.org/officeDocument/2006/relationships/tags" Target="../tags/tag46.xml"/><Relationship Id="rId4" Type="http://schemas.openxmlformats.org/officeDocument/2006/relationships/tags" Target="../tags/tag4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8.xml"/><Relationship Id="rId7" Type="http://schemas.openxmlformats.org/officeDocument/2006/relationships/image" Target="../media/image3.png"/><Relationship Id="rId2" Type="http://schemas.openxmlformats.org/officeDocument/2006/relationships/tags" Target="../tags/tag47.xml"/><Relationship Id="rId1" Type="http://schemas.openxmlformats.org/officeDocument/2006/relationships/customXml" Target="../../customXml/item8.xml"/><Relationship Id="rId6" Type="http://schemas.openxmlformats.org/officeDocument/2006/relationships/slideMaster" Target="../slideMasters/slideMaster1.xml"/><Relationship Id="rId5" Type="http://schemas.openxmlformats.org/officeDocument/2006/relationships/tags" Target="../tags/tag50.xml"/><Relationship Id="rId4" Type="http://schemas.openxmlformats.org/officeDocument/2006/relationships/tags" Target="../tags/tag49.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5.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4.png"/><Relationship Id="rId2" Type="http://schemas.openxmlformats.org/officeDocument/2006/relationships/tags" Target="../tags/tag51.xml"/><Relationship Id="rId1" Type="http://schemas.openxmlformats.org/officeDocument/2006/relationships/customXml" Target="../../customXml/item24.xml"/><Relationship Id="rId6" Type="http://schemas.openxmlformats.org/officeDocument/2006/relationships/tags" Target="../tags/tag55.xml"/><Relationship Id="rId11" Type="http://schemas.openxmlformats.org/officeDocument/2006/relationships/image" Target="../media/image3.png"/><Relationship Id="rId5" Type="http://schemas.openxmlformats.org/officeDocument/2006/relationships/tags" Target="../tags/tag54.xml"/><Relationship Id="rId10" Type="http://schemas.openxmlformats.org/officeDocument/2006/relationships/slideMaster" Target="../slideMasters/slideMaster1.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5.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4.png"/><Relationship Id="rId2" Type="http://schemas.openxmlformats.org/officeDocument/2006/relationships/tags" Target="../tags/tag59.xml"/><Relationship Id="rId1" Type="http://schemas.openxmlformats.org/officeDocument/2006/relationships/customXml" Target="../../customXml/item35.xml"/><Relationship Id="rId6" Type="http://schemas.openxmlformats.org/officeDocument/2006/relationships/tags" Target="../tags/tag63.xml"/><Relationship Id="rId11" Type="http://schemas.openxmlformats.org/officeDocument/2006/relationships/image" Target="../media/image3.png"/><Relationship Id="rId5" Type="http://schemas.openxmlformats.org/officeDocument/2006/relationships/tags" Target="../tags/tag62.xml"/><Relationship Id="rId10" Type="http://schemas.openxmlformats.org/officeDocument/2006/relationships/slideMaster" Target="../slideMasters/slideMaster1.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5.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4.png"/><Relationship Id="rId2" Type="http://schemas.openxmlformats.org/officeDocument/2006/relationships/tags" Target="../tags/tag67.xml"/><Relationship Id="rId1" Type="http://schemas.openxmlformats.org/officeDocument/2006/relationships/customXml" Target="../../customXml/item21.xml"/><Relationship Id="rId6" Type="http://schemas.openxmlformats.org/officeDocument/2006/relationships/tags" Target="../tags/tag71.xml"/><Relationship Id="rId11" Type="http://schemas.openxmlformats.org/officeDocument/2006/relationships/image" Target="../media/image3.png"/><Relationship Id="rId5" Type="http://schemas.openxmlformats.org/officeDocument/2006/relationships/tags" Target="../tags/tag70.xml"/><Relationship Id="rId10" Type="http://schemas.openxmlformats.org/officeDocument/2006/relationships/slideMaster" Target="../slideMasters/slideMaster1.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5.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4.png"/><Relationship Id="rId2" Type="http://schemas.openxmlformats.org/officeDocument/2006/relationships/tags" Target="../tags/tag75.xml"/><Relationship Id="rId1" Type="http://schemas.openxmlformats.org/officeDocument/2006/relationships/customXml" Target="../../customXml/item30.xml"/><Relationship Id="rId6" Type="http://schemas.openxmlformats.org/officeDocument/2006/relationships/tags" Target="../tags/tag79.xml"/><Relationship Id="rId11" Type="http://schemas.openxmlformats.org/officeDocument/2006/relationships/image" Target="../media/image3.png"/><Relationship Id="rId5" Type="http://schemas.openxmlformats.org/officeDocument/2006/relationships/tags" Target="../tags/tag78.xml"/><Relationship Id="rId10" Type="http://schemas.openxmlformats.org/officeDocument/2006/relationships/slideMaster" Target="../slideMasters/slideMaster1.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customXml" Target="../../customXml/item12.xml"/><Relationship Id="rId6" Type="http://schemas.openxmlformats.org/officeDocument/2006/relationships/tags" Target="../tags/tag87.xml"/><Relationship Id="rId11" Type="http://schemas.openxmlformats.org/officeDocument/2006/relationships/image" Target="../media/image5.png"/><Relationship Id="rId5" Type="http://schemas.openxmlformats.org/officeDocument/2006/relationships/tags" Target="../tags/tag86.xml"/><Relationship Id="rId10" Type="http://schemas.openxmlformats.org/officeDocument/2006/relationships/image" Target="../media/image4.png"/><Relationship Id="rId4" Type="http://schemas.openxmlformats.org/officeDocument/2006/relationships/tags" Target="../tags/tag85.xml"/><Relationship Id="rId9"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customXml" Target="../../customXml/item11.xml"/><Relationship Id="rId6" Type="http://schemas.openxmlformats.org/officeDocument/2006/relationships/tags" Target="../tags/tag93.xml"/><Relationship Id="rId11" Type="http://schemas.openxmlformats.org/officeDocument/2006/relationships/image" Target="../media/image5.png"/><Relationship Id="rId5" Type="http://schemas.openxmlformats.org/officeDocument/2006/relationships/tags" Target="../tags/tag92.xml"/><Relationship Id="rId10" Type="http://schemas.openxmlformats.org/officeDocument/2006/relationships/image" Target="../media/image4.png"/><Relationship Id="rId4" Type="http://schemas.openxmlformats.org/officeDocument/2006/relationships/tags" Target="../tags/tag91.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5.pn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4.png"/><Relationship Id="rId2" Type="http://schemas.openxmlformats.org/officeDocument/2006/relationships/tags" Target="../tags/tag95.xml"/><Relationship Id="rId1" Type="http://schemas.openxmlformats.org/officeDocument/2006/relationships/customXml" Target="../../customXml/item29.xml"/><Relationship Id="rId6" Type="http://schemas.openxmlformats.org/officeDocument/2006/relationships/tags" Target="../tags/tag99.xml"/><Relationship Id="rId11" Type="http://schemas.openxmlformats.org/officeDocument/2006/relationships/image" Target="../media/image3.png"/><Relationship Id="rId5" Type="http://schemas.openxmlformats.org/officeDocument/2006/relationships/tags" Target="../tags/tag98.xml"/><Relationship Id="rId10" Type="http://schemas.openxmlformats.org/officeDocument/2006/relationships/slideMaster" Target="../slideMasters/slideMaster1.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4.xml"/><Relationship Id="rId7" Type="http://schemas.openxmlformats.org/officeDocument/2006/relationships/image" Target="../media/image3.png"/><Relationship Id="rId2" Type="http://schemas.openxmlformats.org/officeDocument/2006/relationships/tags" Target="../tags/tag103.xml"/><Relationship Id="rId1" Type="http://schemas.openxmlformats.org/officeDocument/2006/relationships/customXml" Target="../../customXml/item13.xml"/><Relationship Id="rId6" Type="http://schemas.openxmlformats.org/officeDocument/2006/relationships/slideMaster" Target="../slideMasters/slideMaster1.xml"/><Relationship Id="rId5" Type="http://schemas.openxmlformats.org/officeDocument/2006/relationships/tags" Target="../tags/tag106.xml"/><Relationship Id="rId4" Type="http://schemas.openxmlformats.org/officeDocument/2006/relationships/tags" Target="../tags/tag105.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8.xml"/><Relationship Id="rId7" Type="http://schemas.openxmlformats.org/officeDocument/2006/relationships/tags" Target="../tags/tag112.xml"/><Relationship Id="rId2" Type="http://schemas.openxmlformats.org/officeDocument/2006/relationships/tags" Target="../tags/tag107.xml"/><Relationship Id="rId1" Type="http://schemas.openxmlformats.org/officeDocument/2006/relationships/customXml" Target="../../customXml/item6.xml"/><Relationship Id="rId6" Type="http://schemas.openxmlformats.org/officeDocument/2006/relationships/tags" Target="../tags/tag111.xml"/><Relationship Id="rId11" Type="http://schemas.openxmlformats.org/officeDocument/2006/relationships/image" Target="../media/image5.png"/><Relationship Id="rId5" Type="http://schemas.openxmlformats.org/officeDocument/2006/relationships/tags" Target="../tags/tag110.xml"/><Relationship Id="rId10" Type="http://schemas.openxmlformats.org/officeDocument/2006/relationships/image" Target="../media/image4.png"/><Relationship Id="rId4" Type="http://schemas.openxmlformats.org/officeDocument/2006/relationships/tags" Target="../tags/tag109.xml"/><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customXml" Target="../../customXml/item25.xml"/><Relationship Id="rId6" Type="http://schemas.openxmlformats.org/officeDocument/2006/relationships/tags" Target="../tags/tag117.xml"/><Relationship Id="rId11" Type="http://schemas.openxmlformats.org/officeDocument/2006/relationships/image" Target="../media/image5.png"/><Relationship Id="rId5" Type="http://schemas.openxmlformats.org/officeDocument/2006/relationships/tags" Target="../tags/tag116.xml"/><Relationship Id="rId10" Type="http://schemas.openxmlformats.org/officeDocument/2006/relationships/image" Target="../media/image4.png"/><Relationship Id="rId4" Type="http://schemas.openxmlformats.org/officeDocument/2006/relationships/tags" Target="../tags/tag115.xml"/><Relationship Id="rId9"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customXml" Target="../../customXml/item27.xml"/><Relationship Id="rId6" Type="http://schemas.openxmlformats.org/officeDocument/2006/relationships/tags" Target="../tags/tag123.xml"/><Relationship Id="rId11" Type="http://schemas.openxmlformats.org/officeDocument/2006/relationships/image" Target="../media/image5.png"/><Relationship Id="rId5" Type="http://schemas.openxmlformats.org/officeDocument/2006/relationships/tags" Target="../tags/tag122.xml"/><Relationship Id="rId10" Type="http://schemas.openxmlformats.org/officeDocument/2006/relationships/image" Target="../media/image4.png"/><Relationship Id="rId4" Type="http://schemas.openxmlformats.org/officeDocument/2006/relationships/tags" Target="../tags/tag121.xml"/><Relationship Id="rId9"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customXml" Target="../../customXml/item2.xml"/><Relationship Id="rId6" Type="http://schemas.openxmlformats.org/officeDocument/2006/relationships/tags" Target="../tags/tag129.xml"/><Relationship Id="rId11" Type="http://schemas.openxmlformats.org/officeDocument/2006/relationships/image" Target="../media/image5.png"/><Relationship Id="rId5" Type="http://schemas.openxmlformats.org/officeDocument/2006/relationships/tags" Target="../tags/tag128.xml"/><Relationship Id="rId10" Type="http://schemas.openxmlformats.org/officeDocument/2006/relationships/image" Target="../media/image4.png"/><Relationship Id="rId4" Type="http://schemas.openxmlformats.org/officeDocument/2006/relationships/tags" Target="../tags/tag127.xml"/><Relationship Id="rId9"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customXml" Target="../../customXml/item18.xml"/><Relationship Id="rId6" Type="http://schemas.openxmlformats.org/officeDocument/2006/relationships/tags" Target="../tags/tag135.xml"/><Relationship Id="rId11" Type="http://schemas.openxmlformats.org/officeDocument/2006/relationships/image" Target="../media/image5.png"/><Relationship Id="rId5" Type="http://schemas.openxmlformats.org/officeDocument/2006/relationships/tags" Target="../tags/tag134.xml"/><Relationship Id="rId10" Type="http://schemas.openxmlformats.org/officeDocument/2006/relationships/image" Target="../media/image4.png"/><Relationship Id="rId4" Type="http://schemas.openxmlformats.org/officeDocument/2006/relationships/tags" Target="../tags/tag133.xml"/><Relationship Id="rId9"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customXml" Target="../../customXml/item31.xml"/><Relationship Id="rId6" Type="http://schemas.openxmlformats.org/officeDocument/2006/relationships/tags" Target="../tags/tag141.xml"/><Relationship Id="rId11" Type="http://schemas.openxmlformats.org/officeDocument/2006/relationships/image" Target="../media/image5.png"/><Relationship Id="rId5" Type="http://schemas.openxmlformats.org/officeDocument/2006/relationships/tags" Target="../tags/tag140.xml"/><Relationship Id="rId10" Type="http://schemas.openxmlformats.org/officeDocument/2006/relationships/image" Target="../media/image4.png"/><Relationship Id="rId4" Type="http://schemas.openxmlformats.org/officeDocument/2006/relationships/tags" Target="../tags/tag139.xml"/><Relationship Id="rId9"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customXml" Target="../../customXml/item15.xml"/><Relationship Id="rId6" Type="http://schemas.openxmlformats.org/officeDocument/2006/relationships/tags" Target="../tags/tag147.xml"/><Relationship Id="rId11" Type="http://schemas.openxmlformats.org/officeDocument/2006/relationships/image" Target="../media/image5.png"/><Relationship Id="rId5" Type="http://schemas.openxmlformats.org/officeDocument/2006/relationships/tags" Target="../tags/tag146.xml"/><Relationship Id="rId10" Type="http://schemas.openxmlformats.org/officeDocument/2006/relationships/image" Target="../media/image4.png"/><Relationship Id="rId4" Type="http://schemas.openxmlformats.org/officeDocument/2006/relationships/tags" Target="../tags/tag145.xml"/><Relationship Id="rId9"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customXml" Target="../../customXml/item19.xml"/><Relationship Id="rId6" Type="http://schemas.openxmlformats.org/officeDocument/2006/relationships/tags" Target="../tags/tag153.xml"/><Relationship Id="rId11" Type="http://schemas.openxmlformats.org/officeDocument/2006/relationships/image" Target="../media/image5.png"/><Relationship Id="rId5" Type="http://schemas.openxmlformats.org/officeDocument/2006/relationships/tags" Target="../tags/tag152.xml"/><Relationship Id="rId10" Type="http://schemas.openxmlformats.org/officeDocument/2006/relationships/image" Target="../media/image4.png"/><Relationship Id="rId4" Type="http://schemas.openxmlformats.org/officeDocument/2006/relationships/tags" Target="../tags/tag151.xml"/><Relationship Id="rId9"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customXml" Target="../../customXml/item3.xml"/><Relationship Id="rId6" Type="http://schemas.openxmlformats.org/officeDocument/2006/relationships/tags" Target="../tags/tag159.xml"/><Relationship Id="rId11" Type="http://schemas.openxmlformats.org/officeDocument/2006/relationships/image" Target="../media/image5.png"/><Relationship Id="rId5" Type="http://schemas.openxmlformats.org/officeDocument/2006/relationships/tags" Target="../tags/tag158.xml"/><Relationship Id="rId10" Type="http://schemas.openxmlformats.org/officeDocument/2006/relationships/image" Target="../media/image4.png"/><Relationship Id="rId4" Type="http://schemas.openxmlformats.org/officeDocument/2006/relationships/tags" Target="../tags/tag157.xml"/><Relationship Id="rId9"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2.xml"/><Relationship Id="rId7" Type="http://schemas.openxmlformats.org/officeDocument/2006/relationships/image" Target="../media/image3.png"/><Relationship Id="rId2" Type="http://schemas.openxmlformats.org/officeDocument/2006/relationships/tags" Target="../tags/tag161.xml"/><Relationship Id="rId1" Type="http://schemas.openxmlformats.org/officeDocument/2006/relationships/customXml" Target="../../customXml/item4.xml"/><Relationship Id="rId6" Type="http://schemas.openxmlformats.org/officeDocument/2006/relationships/slideMaster" Target="../slideMasters/slideMaster1.xml"/><Relationship Id="rId5" Type="http://schemas.openxmlformats.org/officeDocument/2006/relationships/tags" Target="../tags/tag164.xml"/><Relationship Id="rId4" Type="http://schemas.openxmlformats.org/officeDocument/2006/relationships/tags" Target="../tags/tag163.xml"/></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customXml" Target="../../customXml/item1.xml"/><Relationship Id="rId6" Type="http://schemas.openxmlformats.org/officeDocument/2006/relationships/tags" Target="../tags/tag169.xml"/><Relationship Id="rId11" Type="http://schemas.openxmlformats.org/officeDocument/2006/relationships/image" Target="../media/image5.png"/><Relationship Id="rId5" Type="http://schemas.openxmlformats.org/officeDocument/2006/relationships/tags" Target="../tags/tag168.xml"/><Relationship Id="rId10" Type="http://schemas.openxmlformats.org/officeDocument/2006/relationships/image" Target="../media/image4.png"/><Relationship Id="rId4" Type="http://schemas.openxmlformats.org/officeDocument/2006/relationships/tags" Target="../tags/tag167.xml"/><Relationship Id="rId9"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customXml" Target="../../customXml/item16.xml"/><Relationship Id="rId6" Type="http://schemas.openxmlformats.org/officeDocument/2006/relationships/tags" Target="../tags/tag175.xml"/><Relationship Id="rId11" Type="http://schemas.openxmlformats.org/officeDocument/2006/relationships/image" Target="../media/image5.png"/><Relationship Id="rId5" Type="http://schemas.openxmlformats.org/officeDocument/2006/relationships/tags" Target="../tags/tag174.xml"/><Relationship Id="rId10" Type="http://schemas.openxmlformats.org/officeDocument/2006/relationships/image" Target="../media/image4.png"/><Relationship Id="rId4" Type="http://schemas.openxmlformats.org/officeDocument/2006/relationships/tags" Target="../tags/tag173.xml"/><Relationship Id="rId9"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8.xml"/><Relationship Id="rId7" Type="http://schemas.openxmlformats.org/officeDocument/2006/relationships/image" Target="../media/image3.png"/><Relationship Id="rId2" Type="http://schemas.openxmlformats.org/officeDocument/2006/relationships/tags" Target="../tags/tag177.xml"/><Relationship Id="rId1" Type="http://schemas.openxmlformats.org/officeDocument/2006/relationships/customXml" Target="../../customXml/item38.xml"/><Relationship Id="rId6" Type="http://schemas.openxmlformats.org/officeDocument/2006/relationships/slideMaster" Target="../slideMasters/slideMaster1.xml"/><Relationship Id="rId5" Type="http://schemas.openxmlformats.org/officeDocument/2006/relationships/tags" Target="../tags/tag180.xml"/><Relationship Id="rId4" Type="http://schemas.openxmlformats.org/officeDocument/2006/relationships/tags" Target="../tags/tag179.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2.xml"/><Relationship Id="rId7" Type="http://schemas.openxmlformats.org/officeDocument/2006/relationships/image" Target="../media/image3.png"/><Relationship Id="rId2" Type="http://schemas.openxmlformats.org/officeDocument/2006/relationships/tags" Target="../tags/tag181.xml"/><Relationship Id="rId1" Type="http://schemas.openxmlformats.org/officeDocument/2006/relationships/customXml" Target="../../customXml/item37.xml"/><Relationship Id="rId6" Type="http://schemas.openxmlformats.org/officeDocument/2006/relationships/slideMaster" Target="../slideMasters/slideMaster1.xml"/><Relationship Id="rId5" Type="http://schemas.openxmlformats.org/officeDocument/2006/relationships/tags" Target="../tags/tag184.xml"/><Relationship Id="rId4" Type="http://schemas.openxmlformats.org/officeDocument/2006/relationships/tags" Target="../tags/tag183.xml"/></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customXml" Target="../../customXml/item22.xml"/><Relationship Id="rId6" Type="http://schemas.openxmlformats.org/officeDocument/2006/relationships/tags" Target="../tags/tag189.xml"/><Relationship Id="rId11" Type="http://schemas.openxmlformats.org/officeDocument/2006/relationships/image" Target="../media/image5.png"/><Relationship Id="rId5" Type="http://schemas.openxmlformats.org/officeDocument/2006/relationships/tags" Target="../tags/tag188.xml"/><Relationship Id="rId10" Type="http://schemas.openxmlformats.org/officeDocument/2006/relationships/image" Target="../media/image4.png"/><Relationship Id="rId4" Type="http://schemas.openxmlformats.org/officeDocument/2006/relationships/tags" Target="../tags/tag187.xml"/><Relationship Id="rId9"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customXml" Target="../../customXml/item36.xml"/><Relationship Id="rId6" Type="http://schemas.openxmlformats.org/officeDocument/2006/relationships/tags" Target="../tags/tag195.xml"/><Relationship Id="rId11" Type="http://schemas.openxmlformats.org/officeDocument/2006/relationships/image" Target="../media/image5.png"/><Relationship Id="rId5" Type="http://schemas.openxmlformats.org/officeDocument/2006/relationships/tags" Target="../tags/tag194.xml"/><Relationship Id="rId10" Type="http://schemas.openxmlformats.org/officeDocument/2006/relationships/image" Target="../media/image4.png"/><Relationship Id="rId4" Type="http://schemas.openxmlformats.org/officeDocument/2006/relationships/tags" Target="../tags/tag193.xml"/><Relationship Id="rId9"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customXml" Target="../../customXml/item20.xml"/><Relationship Id="rId6" Type="http://schemas.openxmlformats.org/officeDocument/2006/relationships/tags" Target="../tags/tag201.xml"/><Relationship Id="rId11" Type="http://schemas.openxmlformats.org/officeDocument/2006/relationships/image" Target="../media/image5.png"/><Relationship Id="rId5" Type="http://schemas.openxmlformats.org/officeDocument/2006/relationships/tags" Target="../tags/tag200.xml"/><Relationship Id="rId10" Type="http://schemas.openxmlformats.org/officeDocument/2006/relationships/image" Target="../media/image4.png"/><Relationship Id="rId4" Type="http://schemas.openxmlformats.org/officeDocument/2006/relationships/tags" Target="../tags/tag199.xml"/><Relationship Id="rId9"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customXml" Target="../../customXml/item10.xml"/><Relationship Id="rId6" Type="http://schemas.openxmlformats.org/officeDocument/2006/relationships/tags" Target="../tags/tag207.xml"/><Relationship Id="rId11" Type="http://schemas.openxmlformats.org/officeDocument/2006/relationships/image" Target="../media/image5.png"/><Relationship Id="rId5" Type="http://schemas.openxmlformats.org/officeDocument/2006/relationships/tags" Target="../tags/tag206.xml"/><Relationship Id="rId10" Type="http://schemas.openxmlformats.org/officeDocument/2006/relationships/image" Target="../media/image4.png"/><Relationship Id="rId4" Type="http://schemas.openxmlformats.org/officeDocument/2006/relationships/tags" Target="../tags/tag205.xml"/><Relationship Id="rId9"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customXml" Target="../../customXml/item17.xml"/><Relationship Id="rId6" Type="http://schemas.openxmlformats.org/officeDocument/2006/relationships/tags" Target="../tags/tag213.xml"/><Relationship Id="rId11" Type="http://schemas.openxmlformats.org/officeDocument/2006/relationships/image" Target="../media/image5.png"/><Relationship Id="rId5" Type="http://schemas.openxmlformats.org/officeDocument/2006/relationships/tags" Target="../tags/tag212.xml"/><Relationship Id="rId10" Type="http://schemas.openxmlformats.org/officeDocument/2006/relationships/image" Target="../media/image4.png"/><Relationship Id="rId4" Type="http://schemas.openxmlformats.org/officeDocument/2006/relationships/tags" Target="../tags/tag211.xml"/><Relationship Id="rId9"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customXml" Target="../../customXml/item33.xml"/><Relationship Id="rId6" Type="http://schemas.openxmlformats.org/officeDocument/2006/relationships/tags" Target="../tags/tag219.xml"/><Relationship Id="rId11" Type="http://schemas.openxmlformats.org/officeDocument/2006/relationships/image" Target="../media/image5.png"/><Relationship Id="rId5" Type="http://schemas.openxmlformats.org/officeDocument/2006/relationships/tags" Target="../tags/tag218.xml"/><Relationship Id="rId10" Type="http://schemas.openxmlformats.org/officeDocument/2006/relationships/image" Target="../media/image4.png"/><Relationship Id="rId4" Type="http://schemas.openxmlformats.org/officeDocument/2006/relationships/tags" Target="../tags/tag217.xml"/><Relationship Id="rId9"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2.xml"/><Relationship Id="rId7" Type="http://schemas.openxmlformats.org/officeDocument/2006/relationships/tags" Target="../tags/tag226.xml"/><Relationship Id="rId2" Type="http://schemas.openxmlformats.org/officeDocument/2006/relationships/tags" Target="../tags/tag221.xml"/><Relationship Id="rId1" Type="http://schemas.openxmlformats.org/officeDocument/2006/relationships/customXml" Target="../../customXml/item28.xml"/><Relationship Id="rId6" Type="http://schemas.openxmlformats.org/officeDocument/2006/relationships/tags" Target="../tags/tag225.xml"/><Relationship Id="rId11" Type="http://schemas.openxmlformats.org/officeDocument/2006/relationships/image" Target="../media/image5.png"/><Relationship Id="rId5" Type="http://schemas.openxmlformats.org/officeDocument/2006/relationships/tags" Target="../tags/tag224.xml"/><Relationship Id="rId10" Type="http://schemas.openxmlformats.org/officeDocument/2006/relationships/image" Target="../media/image4.png"/><Relationship Id="rId4" Type="http://schemas.openxmlformats.org/officeDocument/2006/relationships/tags" Target="../tags/tag223.xml"/><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srcRect/>
          <a:stretch>
            <a:fillRect/>
          </a:stretch>
        </p:blipFill>
        <p:spPr bwMode="auto">
          <a:xfrm>
            <a:off x="0" y="0"/>
            <a:ext cx="9156700" cy="6858000"/>
          </a:xfrm>
          <a:prstGeom prst="rect">
            <a:avLst/>
          </a:prstGeom>
          <a:noFill/>
          <a:ln w="9525">
            <a:noFill/>
            <a:miter lim="800000"/>
            <a:headEnd/>
            <a:tailEnd/>
          </a:ln>
        </p:spPr>
      </p:pic>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userDrawn="1"/>
        </p:nvSpPr>
        <p:spPr>
          <a:xfrm>
            <a:off x="0" y="0"/>
            <a:ext cx="9144000" cy="10715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3" name="12 CuadroTexto"/>
          <p:cNvSpPr txBox="1"/>
          <p:nvPr userDrawn="1"/>
        </p:nvSpPr>
        <p:spPr>
          <a:xfrm>
            <a:off x="2928926" y="6286520"/>
            <a:ext cx="3071834" cy="338554"/>
          </a:xfrm>
          <a:prstGeom prst="rect">
            <a:avLst/>
          </a:prstGeom>
          <a:noFill/>
        </p:spPr>
        <p:txBody>
          <a:bodyPr wrap="square" rtlCol="0">
            <a:spAutoFit/>
          </a:bodyPr>
          <a:lstStyle/>
          <a:p>
            <a:pPr algn="ctr"/>
            <a:r>
              <a:rPr lang="es-UY" sz="1600" i="1" dirty="0" smtClean="0">
                <a:solidFill>
                  <a:srgbClr val="FF0000"/>
                </a:solidFill>
              </a:rPr>
              <a:t>Prof. Daniel Barragán</a:t>
            </a:r>
            <a:endParaRPr lang="es-UY" sz="1600" i="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5" name="4 Marcador de pie de página"/>
          <p:cNvSpPr>
            <a:spLocks noGrp="1"/>
          </p:cNvSpPr>
          <p:nvPr>
            <p:ph type="ftr" sz="quarter" idx="11"/>
          </p:nvPr>
        </p:nvSpPr>
        <p:spPr>
          <a:xfrm>
            <a:off x="2640597" y="6377459"/>
            <a:ext cx="3836404" cy="365125"/>
          </a:xfrm>
        </p:spPr>
        <p:txBody>
          <a:bodyPr/>
          <a:lstStyle/>
          <a:p>
            <a:endParaRPr lang="es-UY"/>
          </a:p>
        </p:txBody>
      </p:sp>
      <p:sp>
        <p:nvSpPr>
          <p:cNvPr id="6" name="5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2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1 - 4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06984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240235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3734866"/>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10" name="9 Marcador de contenido"/>
          <p:cNvSpPr>
            <a:spLocks noGrp="1"/>
          </p:cNvSpPr>
          <p:nvPr>
            <p:ph sz="quarter" idx="14"/>
            <p:custDataLst>
              <p:tags r:id="rId5"/>
            </p:custDataLst>
          </p:nvPr>
        </p:nvSpPr>
        <p:spPr>
          <a:xfrm>
            <a:off x="1371600" y="5067375"/>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1" name="10 Imagen" descr="Answer1.png"/>
          <p:cNvPicPr>
            <a:picLocks/>
          </p:cNvPicPr>
          <p:nvPr userDrawn="1">
            <p:custDataLst>
              <p:tags r:id="rId6"/>
            </p:custDataLst>
          </p:nvPr>
        </p:nvPicPr>
        <p:blipFill>
          <a:blip r:embed="rId11" cstate="print"/>
          <a:stretch>
            <a:fillRect/>
          </a:stretch>
        </p:blipFill>
        <p:spPr>
          <a:xfrm>
            <a:off x="155448" y="1249184"/>
            <a:ext cx="857250" cy="857250"/>
          </a:xfrm>
          <a:prstGeom prst="rect">
            <a:avLst/>
          </a:prstGeom>
        </p:spPr>
      </p:pic>
      <p:pic>
        <p:nvPicPr>
          <p:cNvPr id="12" name="11 Imagen" descr="Answer2.png"/>
          <p:cNvPicPr>
            <a:picLocks/>
          </p:cNvPicPr>
          <p:nvPr userDrawn="1">
            <p:custDataLst>
              <p:tags r:id="rId7"/>
            </p:custDataLst>
          </p:nvPr>
        </p:nvPicPr>
        <p:blipFill>
          <a:blip r:embed="rId12" cstate="print"/>
          <a:stretch>
            <a:fillRect/>
          </a:stretch>
        </p:blipFill>
        <p:spPr>
          <a:xfrm>
            <a:off x="155448" y="2581693"/>
            <a:ext cx="857250" cy="857250"/>
          </a:xfrm>
          <a:prstGeom prst="rect">
            <a:avLst/>
          </a:prstGeom>
        </p:spPr>
      </p:pic>
      <p:pic>
        <p:nvPicPr>
          <p:cNvPr id="13" name="12 Imagen" descr="Answer3.png"/>
          <p:cNvPicPr>
            <a:picLocks/>
          </p:cNvPicPr>
          <p:nvPr userDrawn="1">
            <p:custDataLst>
              <p:tags r:id="rId8"/>
            </p:custDataLst>
          </p:nvPr>
        </p:nvPicPr>
        <p:blipFill>
          <a:blip r:embed="rId13" cstate="print"/>
          <a:stretch>
            <a:fillRect/>
          </a:stretch>
        </p:blipFill>
        <p:spPr>
          <a:xfrm>
            <a:off x="155448" y="3914203"/>
            <a:ext cx="857250" cy="857250"/>
          </a:xfrm>
          <a:prstGeom prst="rect">
            <a:avLst/>
          </a:prstGeom>
        </p:spPr>
      </p:pic>
      <p:pic>
        <p:nvPicPr>
          <p:cNvPr id="14" name="13 Imagen" descr="Answer4.png"/>
          <p:cNvPicPr>
            <a:picLocks/>
          </p:cNvPicPr>
          <p:nvPr userDrawn="1">
            <p:custDataLst>
              <p:tags r:id="rId9"/>
            </p:custDataLst>
          </p:nvPr>
        </p:nvPicPr>
        <p:blipFill>
          <a:blip r:embed="rId14" cstate="print"/>
          <a:stretch>
            <a:fillRect/>
          </a:stretch>
        </p:blipFill>
        <p:spPr>
          <a:xfrm>
            <a:off x="155448" y="5246712"/>
            <a:ext cx="857250" cy="857250"/>
          </a:xfrm>
          <a:prstGeom prst="rect">
            <a:avLst/>
          </a:prstGeom>
        </p:spPr>
      </p:pic>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2 - 4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06984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240235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3734866"/>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10" name="9 Marcador de contenido"/>
          <p:cNvSpPr>
            <a:spLocks noGrp="1"/>
          </p:cNvSpPr>
          <p:nvPr>
            <p:ph sz="quarter" idx="14"/>
            <p:custDataLst>
              <p:tags r:id="rId5"/>
            </p:custDataLst>
          </p:nvPr>
        </p:nvSpPr>
        <p:spPr>
          <a:xfrm>
            <a:off x="1371600" y="5067375"/>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1" name="10 Imagen" descr="Answer1.png"/>
          <p:cNvPicPr>
            <a:picLocks/>
          </p:cNvPicPr>
          <p:nvPr userDrawn="1">
            <p:custDataLst>
              <p:tags r:id="rId6"/>
            </p:custDataLst>
          </p:nvPr>
        </p:nvPicPr>
        <p:blipFill>
          <a:blip r:embed="rId11" cstate="print"/>
          <a:stretch>
            <a:fillRect/>
          </a:stretch>
        </p:blipFill>
        <p:spPr>
          <a:xfrm>
            <a:off x="155448" y="1249184"/>
            <a:ext cx="857250" cy="857250"/>
          </a:xfrm>
          <a:prstGeom prst="rect">
            <a:avLst/>
          </a:prstGeom>
        </p:spPr>
      </p:pic>
      <p:pic>
        <p:nvPicPr>
          <p:cNvPr id="12" name="11 Imagen" descr="Answer2.png"/>
          <p:cNvPicPr>
            <a:picLocks/>
          </p:cNvPicPr>
          <p:nvPr userDrawn="1">
            <p:custDataLst>
              <p:tags r:id="rId7"/>
            </p:custDataLst>
          </p:nvPr>
        </p:nvPicPr>
        <p:blipFill>
          <a:blip r:embed="rId12" cstate="print"/>
          <a:stretch>
            <a:fillRect/>
          </a:stretch>
        </p:blipFill>
        <p:spPr>
          <a:xfrm>
            <a:off x="155448" y="2581693"/>
            <a:ext cx="857250" cy="857250"/>
          </a:xfrm>
          <a:prstGeom prst="rect">
            <a:avLst/>
          </a:prstGeom>
        </p:spPr>
      </p:pic>
      <p:pic>
        <p:nvPicPr>
          <p:cNvPr id="13" name="12 Imagen" descr="Answer3.png"/>
          <p:cNvPicPr>
            <a:picLocks/>
          </p:cNvPicPr>
          <p:nvPr userDrawn="1">
            <p:custDataLst>
              <p:tags r:id="rId8"/>
            </p:custDataLst>
          </p:nvPr>
        </p:nvPicPr>
        <p:blipFill>
          <a:blip r:embed="rId13" cstate="print"/>
          <a:stretch>
            <a:fillRect/>
          </a:stretch>
        </p:blipFill>
        <p:spPr>
          <a:xfrm>
            <a:off x="155448" y="3914203"/>
            <a:ext cx="857250" cy="857250"/>
          </a:xfrm>
          <a:prstGeom prst="rect">
            <a:avLst/>
          </a:prstGeom>
        </p:spPr>
      </p:pic>
      <p:pic>
        <p:nvPicPr>
          <p:cNvPr id="14" name="13 Imagen" descr="Answer4.png"/>
          <p:cNvPicPr>
            <a:picLocks/>
          </p:cNvPicPr>
          <p:nvPr userDrawn="1">
            <p:custDataLst>
              <p:tags r:id="rId9"/>
            </p:custDataLst>
          </p:nvPr>
        </p:nvPicPr>
        <p:blipFill>
          <a:blip r:embed="rId14" cstate="print"/>
          <a:stretch>
            <a:fillRect/>
          </a:stretch>
        </p:blipFill>
        <p:spPr>
          <a:xfrm>
            <a:off x="155448" y="5246712"/>
            <a:ext cx="857250" cy="857250"/>
          </a:xfrm>
          <a:prstGeom prst="rect">
            <a:avLst/>
          </a:prstGeom>
        </p:spPr>
      </p:pic>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use Mischief 3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use Mischief 1 - Sí/No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CuadroTexto"/>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rtl="0" eaLnBrk="1" latinLnBrk="0" hangingPunct="1">
              <a:buNone/>
            </a:pPr>
            <a:r>
              <a:rPr lang="es-UY" sz="3200" smtClean="0"/>
              <a:t>Sí</a:t>
            </a:r>
            <a:endParaRPr lang="es-UY" sz="3200"/>
          </a:p>
        </p:txBody>
      </p:sp>
      <p:sp>
        <p:nvSpPr>
          <p:cNvPr id="8" name="7 CuadroTexto"/>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rtl="0" eaLnBrk="1" latinLnBrk="0" hangingPunct="1">
              <a:buNone/>
            </a:pPr>
            <a:r>
              <a:rPr lang="es-UY" sz="3200" smtClean="0"/>
              <a:t>No</a:t>
            </a:r>
            <a:endParaRPr lang="es-UY" sz="3200"/>
          </a:p>
        </p:txBody>
      </p:sp>
      <p:pic>
        <p:nvPicPr>
          <p:cNvPr id="9" name="8 Imagen" descr="Answer1.png"/>
          <p:cNvPicPr>
            <a:picLocks/>
          </p:cNvPicPr>
          <p:nvPr userDrawn="1">
            <p:custDataLst>
              <p:tags r:id="rId4"/>
            </p:custDataLst>
          </p:nvPr>
        </p:nvPicPr>
        <p:blipFill>
          <a:blip r:embed="rId7" cstate="print"/>
          <a:stretch>
            <a:fillRect/>
          </a:stretch>
        </p:blipFill>
        <p:spPr>
          <a:xfrm>
            <a:off x="155448" y="2234336"/>
            <a:ext cx="857250" cy="857250"/>
          </a:xfrm>
          <a:prstGeom prst="rect">
            <a:avLst/>
          </a:prstGeom>
        </p:spPr>
      </p:pic>
      <p:pic>
        <p:nvPicPr>
          <p:cNvPr id="10" name="9 Imagen" descr="Answer2.png"/>
          <p:cNvPicPr>
            <a:picLocks/>
          </p:cNvPicPr>
          <p:nvPr userDrawn="1">
            <p:custDataLst>
              <p:tags r:id="rId5"/>
            </p:custDataLst>
          </p:nvPr>
        </p:nvPicPr>
        <p:blipFill>
          <a:blip r:embed="rId8" cstate="print"/>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ouse Mischief 2 - Sí/No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CuadroTexto"/>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rtl="0" eaLnBrk="1" latinLnBrk="0" hangingPunct="1">
              <a:buNone/>
            </a:pPr>
            <a:r>
              <a:rPr lang="es-UY" sz="3200" smtClean="0"/>
              <a:t>Sí</a:t>
            </a:r>
            <a:endParaRPr lang="es-UY" sz="3200"/>
          </a:p>
        </p:txBody>
      </p:sp>
      <p:sp>
        <p:nvSpPr>
          <p:cNvPr id="8" name="7 CuadroTexto"/>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rtl="0" eaLnBrk="1" latinLnBrk="0" hangingPunct="1">
              <a:buNone/>
            </a:pPr>
            <a:r>
              <a:rPr lang="es-UY" sz="3200" smtClean="0"/>
              <a:t>No</a:t>
            </a:r>
            <a:endParaRPr lang="es-UY" sz="3200"/>
          </a:p>
        </p:txBody>
      </p:sp>
      <p:pic>
        <p:nvPicPr>
          <p:cNvPr id="9" name="8 Imagen" descr="Answer1.png"/>
          <p:cNvPicPr>
            <a:picLocks/>
          </p:cNvPicPr>
          <p:nvPr userDrawn="1">
            <p:custDataLst>
              <p:tags r:id="rId4"/>
            </p:custDataLst>
          </p:nvPr>
        </p:nvPicPr>
        <p:blipFill>
          <a:blip r:embed="rId7" cstate="print"/>
          <a:stretch>
            <a:fillRect/>
          </a:stretch>
        </p:blipFill>
        <p:spPr>
          <a:xfrm>
            <a:off x="155448" y="2234336"/>
            <a:ext cx="857250" cy="857250"/>
          </a:xfrm>
          <a:prstGeom prst="rect">
            <a:avLst/>
          </a:prstGeom>
        </p:spPr>
      </p:pic>
      <p:pic>
        <p:nvPicPr>
          <p:cNvPr id="10" name="9 Imagen" descr="Answer2.png"/>
          <p:cNvPicPr>
            <a:picLocks/>
          </p:cNvPicPr>
          <p:nvPr userDrawn="1">
            <p:custDataLst>
              <p:tags r:id="rId5"/>
            </p:custDataLst>
          </p:nvPr>
        </p:nvPicPr>
        <p:blipFill>
          <a:blip r:embed="rId8" cstate="print"/>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ouse Mischief 3 - Sí/No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CuadroTexto"/>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rtl="0" eaLnBrk="1" latinLnBrk="0" hangingPunct="1">
              <a:buNone/>
            </a:pPr>
            <a:r>
              <a:rPr lang="es-UY" sz="3200" smtClean="0"/>
              <a:t>Sí</a:t>
            </a:r>
            <a:endParaRPr lang="es-UY" sz="3200"/>
          </a:p>
        </p:txBody>
      </p:sp>
      <p:sp>
        <p:nvSpPr>
          <p:cNvPr id="8" name="7 CuadroTexto"/>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rtl="0" eaLnBrk="1" latinLnBrk="0" hangingPunct="1">
              <a:buNone/>
            </a:pPr>
            <a:r>
              <a:rPr lang="es-UY" sz="3200" smtClean="0"/>
              <a:t>No</a:t>
            </a:r>
            <a:endParaRPr lang="es-UY" sz="3200"/>
          </a:p>
        </p:txBody>
      </p:sp>
      <p:pic>
        <p:nvPicPr>
          <p:cNvPr id="9" name="8 Imagen" descr="Answer1.png"/>
          <p:cNvPicPr>
            <a:picLocks/>
          </p:cNvPicPr>
          <p:nvPr userDrawn="1">
            <p:custDataLst>
              <p:tags r:id="rId4"/>
            </p:custDataLst>
          </p:nvPr>
        </p:nvPicPr>
        <p:blipFill>
          <a:blip r:embed="rId7" cstate="print"/>
          <a:stretch>
            <a:fillRect/>
          </a:stretch>
        </p:blipFill>
        <p:spPr>
          <a:xfrm>
            <a:off x="155448" y="2234336"/>
            <a:ext cx="857250" cy="857250"/>
          </a:xfrm>
          <a:prstGeom prst="rect">
            <a:avLst/>
          </a:prstGeom>
        </p:spPr>
      </p:pic>
      <p:pic>
        <p:nvPicPr>
          <p:cNvPr id="10" name="9 Imagen" descr="Answer2.png"/>
          <p:cNvPicPr>
            <a:picLocks/>
          </p:cNvPicPr>
          <p:nvPr userDrawn="1">
            <p:custDataLst>
              <p:tags r:id="rId5"/>
            </p:custDataLst>
          </p:nvPr>
        </p:nvPicPr>
        <p:blipFill>
          <a:blip r:embed="rId8" cstate="print"/>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ouse Mischief 4 - Sí/No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CuadroTexto"/>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rtl="0" eaLnBrk="1" latinLnBrk="0" hangingPunct="1">
              <a:buNone/>
            </a:pPr>
            <a:r>
              <a:rPr lang="es-UY" sz="3200" smtClean="0"/>
              <a:t>Sí</a:t>
            </a:r>
            <a:endParaRPr lang="es-UY" sz="3200"/>
          </a:p>
        </p:txBody>
      </p:sp>
      <p:sp>
        <p:nvSpPr>
          <p:cNvPr id="8" name="7 CuadroTexto"/>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rtl="0" eaLnBrk="1" latinLnBrk="0" hangingPunct="1">
              <a:buNone/>
            </a:pPr>
            <a:r>
              <a:rPr lang="es-UY" sz="3200" smtClean="0"/>
              <a:t>No</a:t>
            </a:r>
            <a:endParaRPr lang="es-UY" sz="3200"/>
          </a:p>
        </p:txBody>
      </p:sp>
      <p:pic>
        <p:nvPicPr>
          <p:cNvPr id="9" name="8 Imagen" descr="Answer1.png"/>
          <p:cNvPicPr>
            <a:picLocks/>
          </p:cNvPicPr>
          <p:nvPr userDrawn="1">
            <p:custDataLst>
              <p:tags r:id="rId4"/>
            </p:custDataLst>
          </p:nvPr>
        </p:nvPicPr>
        <p:blipFill>
          <a:blip r:embed="rId7" cstate="print"/>
          <a:stretch>
            <a:fillRect/>
          </a:stretch>
        </p:blipFill>
        <p:spPr>
          <a:xfrm>
            <a:off x="155448" y="2234336"/>
            <a:ext cx="857250" cy="857250"/>
          </a:xfrm>
          <a:prstGeom prst="rect">
            <a:avLst/>
          </a:prstGeom>
        </p:spPr>
      </p:pic>
      <p:pic>
        <p:nvPicPr>
          <p:cNvPr id="10" name="9 Imagen" descr="Answer2.png"/>
          <p:cNvPicPr>
            <a:picLocks/>
          </p:cNvPicPr>
          <p:nvPr userDrawn="1">
            <p:custDataLst>
              <p:tags r:id="rId5"/>
            </p:custDataLst>
          </p:nvPr>
        </p:nvPicPr>
        <p:blipFill>
          <a:blip r:embed="rId8" cstate="print"/>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ouse Mischief 3 - 4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06984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240235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3734866"/>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10" name="9 Marcador de contenido"/>
          <p:cNvSpPr>
            <a:spLocks noGrp="1"/>
          </p:cNvSpPr>
          <p:nvPr>
            <p:ph sz="quarter" idx="14"/>
            <p:custDataLst>
              <p:tags r:id="rId5"/>
            </p:custDataLst>
          </p:nvPr>
        </p:nvSpPr>
        <p:spPr>
          <a:xfrm>
            <a:off x="1371600" y="5067375"/>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1" name="10 Imagen" descr="Answer1.png"/>
          <p:cNvPicPr>
            <a:picLocks/>
          </p:cNvPicPr>
          <p:nvPr userDrawn="1">
            <p:custDataLst>
              <p:tags r:id="rId6"/>
            </p:custDataLst>
          </p:nvPr>
        </p:nvPicPr>
        <p:blipFill>
          <a:blip r:embed="rId11" cstate="print"/>
          <a:stretch>
            <a:fillRect/>
          </a:stretch>
        </p:blipFill>
        <p:spPr>
          <a:xfrm>
            <a:off x="155448" y="1249184"/>
            <a:ext cx="857250" cy="857250"/>
          </a:xfrm>
          <a:prstGeom prst="rect">
            <a:avLst/>
          </a:prstGeom>
        </p:spPr>
      </p:pic>
      <p:pic>
        <p:nvPicPr>
          <p:cNvPr id="12" name="11 Imagen" descr="Answer2.png"/>
          <p:cNvPicPr>
            <a:picLocks/>
          </p:cNvPicPr>
          <p:nvPr userDrawn="1">
            <p:custDataLst>
              <p:tags r:id="rId7"/>
            </p:custDataLst>
          </p:nvPr>
        </p:nvPicPr>
        <p:blipFill>
          <a:blip r:embed="rId12" cstate="print"/>
          <a:stretch>
            <a:fillRect/>
          </a:stretch>
        </p:blipFill>
        <p:spPr>
          <a:xfrm>
            <a:off x="155448" y="2581693"/>
            <a:ext cx="857250" cy="857250"/>
          </a:xfrm>
          <a:prstGeom prst="rect">
            <a:avLst/>
          </a:prstGeom>
        </p:spPr>
      </p:pic>
      <p:pic>
        <p:nvPicPr>
          <p:cNvPr id="13" name="12 Imagen" descr="Answer3.png"/>
          <p:cNvPicPr>
            <a:picLocks/>
          </p:cNvPicPr>
          <p:nvPr userDrawn="1">
            <p:custDataLst>
              <p:tags r:id="rId8"/>
            </p:custDataLst>
          </p:nvPr>
        </p:nvPicPr>
        <p:blipFill>
          <a:blip r:embed="rId13" cstate="print"/>
          <a:stretch>
            <a:fillRect/>
          </a:stretch>
        </p:blipFill>
        <p:spPr>
          <a:xfrm>
            <a:off x="155448" y="3914203"/>
            <a:ext cx="857250" cy="857250"/>
          </a:xfrm>
          <a:prstGeom prst="rect">
            <a:avLst/>
          </a:prstGeom>
        </p:spPr>
      </p:pic>
      <p:pic>
        <p:nvPicPr>
          <p:cNvPr id="14" name="13 Imagen" descr="Answer4.png"/>
          <p:cNvPicPr>
            <a:picLocks/>
          </p:cNvPicPr>
          <p:nvPr userDrawn="1">
            <p:custDataLst>
              <p:tags r:id="rId9"/>
            </p:custDataLst>
          </p:nvPr>
        </p:nvPicPr>
        <p:blipFill>
          <a:blip r:embed="rId14" cstate="print"/>
          <a:stretch>
            <a:fillRect/>
          </a:stretch>
        </p:blipFill>
        <p:spPr>
          <a:xfrm>
            <a:off x="155448" y="5246712"/>
            <a:ext cx="857250" cy="857250"/>
          </a:xfrm>
          <a:prstGeom prst="rect">
            <a:avLst/>
          </a:prstGeom>
        </p:spPr>
      </p:pic>
    </p:spTree>
    <p:custDataLst>
      <p:custData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ouse Mischief 4 - 4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06984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240235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3734866"/>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10" name="9 Marcador de contenido"/>
          <p:cNvSpPr>
            <a:spLocks noGrp="1"/>
          </p:cNvSpPr>
          <p:nvPr>
            <p:ph sz="quarter" idx="14"/>
            <p:custDataLst>
              <p:tags r:id="rId5"/>
            </p:custDataLst>
          </p:nvPr>
        </p:nvSpPr>
        <p:spPr>
          <a:xfrm>
            <a:off x="1371600" y="5067375"/>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1" name="10 Imagen" descr="Answer1.png"/>
          <p:cNvPicPr>
            <a:picLocks/>
          </p:cNvPicPr>
          <p:nvPr userDrawn="1">
            <p:custDataLst>
              <p:tags r:id="rId6"/>
            </p:custDataLst>
          </p:nvPr>
        </p:nvPicPr>
        <p:blipFill>
          <a:blip r:embed="rId11" cstate="print"/>
          <a:stretch>
            <a:fillRect/>
          </a:stretch>
        </p:blipFill>
        <p:spPr>
          <a:xfrm>
            <a:off x="155448" y="1249184"/>
            <a:ext cx="857250" cy="857250"/>
          </a:xfrm>
          <a:prstGeom prst="rect">
            <a:avLst/>
          </a:prstGeom>
        </p:spPr>
      </p:pic>
      <p:pic>
        <p:nvPicPr>
          <p:cNvPr id="12" name="11 Imagen" descr="Answer2.png"/>
          <p:cNvPicPr>
            <a:picLocks/>
          </p:cNvPicPr>
          <p:nvPr userDrawn="1">
            <p:custDataLst>
              <p:tags r:id="rId7"/>
            </p:custDataLst>
          </p:nvPr>
        </p:nvPicPr>
        <p:blipFill>
          <a:blip r:embed="rId12" cstate="print"/>
          <a:stretch>
            <a:fillRect/>
          </a:stretch>
        </p:blipFill>
        <p:spPr>
          <a:xfrm>
            <a:off x="155448" y="2581693"/>
            <a:ext cx="857250" cy="857250"/>
          </a:xfrm>
          <a:prstGeom prst="rect">
            <a:avLst/>
          </a:prstGeom>
        </p:spPr>
      </p:pic>
      <p:pic>
        <p:nvPicPr>
          <p:cNvPr id="13" name="12 Imagen" descr="Answer3.png"/>
          <p:cNvPicPr>
            <a:picLocks/>
          </p:cNvPicPr>
          <p:nvPr userDrawn="1">
            <p:custDataLst>
              <p:tags r:id="rId8"/>
            </p:custDataLst>
          </p:nvPr>
        </p:nvPicPr>
        <p:blipFill>
          <a:blip r:embed="rId13" cstate="print"/>
          <a:stretch>
            <a:fillRect/>
          </a:stretch>
        </p:blipFill>
        <p:spPr>
          <a:xfrm>
            <a:off x="155448" y="3914203"/>
            <a:ext cx="857250" cy="857250"/>
          </a:xfrm>
          <a:prstGeom prst="rect">
            <a:avLst/>
          </a:prstGeom>
        </p:spPr>
      </p:pic>
      <p:pic>
        <p:nvPicPr>
          <p:cNvPr id="14" name="13 Imagen" descr="Answer4.png"/>
          <p:cNvPicPr>
            <a:picLocks/>
          </p:cNvPicPr>
          <p:nvPr userDrawn="1">
            <p:custDataLst>
              <p:tags r:id="rId9"/>
            </p:custDataLst>
          </p:nvPr>
        </p:nvPicPr>
        <p:blipFill>
          <a:blip r:embed="rId14" cstate="print"/>
          <a:stretch>
            <a:fillRect/>
          </a:stretch>
        </p:blipFill>
        <p:spPr>
          <a:xfrm>
            <a:off x="155448" y="5246712"/>
            <a:ext cx="857250" cy="857250"/>
          </a:xfrm>
          <a:prstGeom prst="rect">
            <a:avLst/>
          </a:prstGeom>
        </p:spPr>
      </p:pic>
    </p:spTree>
    <p:custDataLst>
      <p:custData r:id="rId1"/>
    </p:custData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ouse Mischief 5 - 4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06984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240235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3734866"/>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10" name="9 Marcador de contenido"/>
          <p:cNvSpPr>
            <a:spLocks noGrp="1"/>
          </p:cNvSpPr>
          <p:nvPr>
            <p:ph sz="quarter" idx="14"/>
            <p:custDataLst>
              <p:tags r:id="rId5"/>
            </p:custDataLst>
          </p:nvPr>
        </p:nvSpPr>
        <p:spPr>
          <a:xfrm>
            <a:off x="1371600" y="5067375"/>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1" name="10 Imagen" descr="Answer1.png"/>
          <p:cNvPicPr>
            <a:picLocks/>
          </p:cNvPicPr>
          <p:nvPr userDrawn="1">
            <p:custDataLst>
              <p:tags r:id="rId6"/>
            </p:custDataLst>
          </p:nvPr>
        </p:nvPicPr>
        <p:blipFill>
          <a:blip r:embed="rId11" cstate="print"/>
          <a:stretch>
            <a:fillRect/>
          </a:stretch>
        </p:blipFill>
        <p:spPr>
          <a:xfrm>
            <a:off x="155448" y="1249184"/>
            <a:ext cx="857250" cy="857250"/>
          </a:xfrm>
          <a:prstGeom prst="rect">
            <a:avLst/>
          </a:prstGeom>
        </p:spPr>
      </p:pic>
      <p:pic>
        <p:nvPicPr>
          <p:cNvPr id="12" name="11 Imagen" descr="Answer2.png"/>
          <p:cNvPicPr>
            <a:picLocks/>
          </p:cNvPicPr>
          <p:nvPr userDrawn="1">
            <p:custDataLst>
              <p:tags r:id="rId7"/>
            </p:custDataLst>
          </p:nvPr>
        </p:nvPicPr>
        <p:blipFill>
          <a:blip r:embed="rId12" cstate="print"/>
          <a:stretch>
            <a:fillRect/>
          </a:stretch>
        </p:blipFill>
        <p:spPr>
          <a:xfrm>
            <a:off x="155448" y="2581693"/>
            <a:ext cx="857250" cy="857250"/>
          </a:xfrm>
          <a:prstGeom prst="rect">
            <a:avLst/>
          </a:prstGeom>
        </p:spPr>
      </p:pic>
      <p:pic>
        <p:nvPicPr>
          <p:cNvPr id="13" name="12 Imagen" descr="Answer3.png"/>
          <p:cNvPicPr>
            <a:picLocks/>
          </p:cNvPicPr>
          <p:nvPr userDrawn="1">
            <p:custDataLst>
              <p:tags r:id="rId8"/>
            </p:custDataLst>
          </p:nvPr>
        </p:nvPicPr>
        <p:blipFill>
          <a:blip r:embed="rId13" cstate="print"/>
          <a:stretch>
            <a:fillRect/>
          </a:stretch>
        </p:blipFill>
        <p:spPr>
          <a:xfrm>
            <a:off x="155448" y="3914203"/>
            <a:ext cx="857250" cy="857250"/>
          </a:xfrm>
          <a:prstGeom prst="rect">
            <a:avLst/>
          </a:prstGeom>
        </p:spPr>
      </p:pic>
      <p:pic>
        <p:nvPicPr>
          <p:cNvPr id="14" name="13 Imagen" descr="Answer4.png"/>
          <p:cNvPicPr>
            <a:picLocks/>
          </p:cNvPicPr>
          <p:nvPr userDrawn="1">
            <p:custDataLst>
              <p:tags r:id="rId9"/>
            </p:custDataLst>
          </p:nvPr>
        </p:nvPicPr>
        <p:blipFill>
          <a:blip r:embed="rId14" cstate="print"/>
          <a:stretch>
            <a:fillRect/>
          </a:stretch>
        </p:blipFill>
        <p:spPr>
          <a:xfrm>
            <a:off x="155448" y="5246712"/>
            <a:ext cx="857250" cy="857250"/>
          </a:xfrm>
          <a:prstGeom prst="rect">
            <a:avLst/>
          </a:prstGeom>
        </p:spPr>
      </p:pic>
    </p:spTree>
    <p:custDataLst>
      <p:custData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ouse Mischief 6 - 4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06984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240235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3734866"/>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10" name="9 Marcador de contenido"/>
          <p:cNvSpPr>
            <a:spLocks noGrp="1"/>
          </p:cNvSpPr>
          <p:nvPr>
            <p:ph sz="quarter" idx="14"/>
            <p:custDataLst>
              <p:tags r:id="rId5"/>
            </p:custDataLst>
          </p:nvPr>
        </p:nvSpPr>
        <p:spPr>
          <a:xfrm>
            <a:off x="1371600" y="5067375"/>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1" name="10 Imagen" descr="Answer1.png"/>
          <p:cNvPicPr>
            <a:picLocks/>
          </p:cNvPicPr>
          <p:nvPr userDrawn="1">
            <p:custDataLst>
              <p:tags r:id="rId6"/>
            </p:custDataLst>
          </p:nvPr>
        </p:nvPicPr>
        <p:blipFill>
          <a:blip r:embed="rId11" cstate="print"/>
          <a:stretch>
            <a:fillRect/>
          </a:stretch>
        </p:blipFill>
        <p:spPr>
          <a:xfrm>
            <a:off x="155448" y="1249184"/>
            <a:ext cx="857250" cy="857250"/>
          </a:xfrm>
          <a:prstGeom prst="rect">
            <a:avLst/>
          </a:prstGeom>
        </p:spPr>
      </p:pic>
      <p:pic>
        <p:nvPicPr>
          <p:cNvPr id="12" name="11 Imagen" descr="Answer2.png"/>
          <p:cNvPicPr>
            <a:picLocks/>
          </p:cNvPicPr>
          <p:nvPr userDrawn="1">
            <p:custDataLst>
              <p:tags r:id="rId7"/>
            </p:custDataLst>
          </p:nvPr>
        </p:nvPicPr>
        <p:blipFill>
          <a:blip r:embed="rId12" cstate="print"/>
          <a:stretch>
            <a:fillRect/>
          </a:stretch>
        </p:blipFill>
        <p:spPr>
          <a:xfrm>
            <a:off x="155448" y="2581693"/>
            <a:ext cx="857250" cy="857250"/>
          </a:xfrm>
          <a:prstGeom prst="rect">
            <a:avLst/>
          </a:prstGeom>
        </p:spPr>
      </p:pic>
      <p:pic>
        <p:nvPicPr>
          <p:cNvPr id="13" name="12 Imagen" descr="Answer3.png"/>
          <p:cNvPicPr>
            <a:picLocks/>
          </p:cNvPicPr>
          <p:nvPr userDrawn="1">
            <p:custDataLst>
              <p:tags r:id="rId8"/>
            </p:custDataLst>
          </p:nvPr>
        </p:nvPicPr>
        <p:blipFill>
          <a:blip r:embed="rId13" cstate="print"/>
          <a:stretch>
            <a:fillRect/>
          </a:stretch>
        </p:blipFill>
        <p:spPr>
          <a:xfrm>
            <a:off x="155448" y="3914203"/>
            <a:ext cx="857250" cy="857250"/>
          </a:xfrm>
          <a:prstGeom prst="rect">
            <a:avLst/>
          </a:prstGeom>
        </p:spPr>
      </p:pic>
      <p:pic>
        <p:nvPicPr>
          <p:cNvPr id="14" name="13 Imagen" descr="Answer4.png"/>
          <p:cNvPicPr>
            <a:picLocks/>
          </p:cNvPicPr>
          <p:nvPr userDrawn="1">
            <p:custDataLst>
              <p:tags r:id="rId9"/>
            </p:custDataLst>
          </p:nvPr>
        </p:nvPicPr>
        <p:blipFill>
          <a:blip r:embed="rId14" cstate="print"/>
          <a:stretch>
            <a:fillRect/>
          </a:stretch>
        </p:blipFill>
        <p:spPr>
          <a:xfrm>
            <a:off x="155448" y="5246712"/>
            <a:ext cx="857250" cy="857250"/>
          </a:xfrm>
          <a:prstGeom prst="rect">
            <a:avLst/>
          </a:prstGeom>
        </p:spPr>
      </p:pic>
    </p:spTree>
    <p:custDataLst>
      <p:custData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ouse Mischief 4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ouse Mischief 5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ouse Mischief 7 - 4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06984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2402357"/>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3734866"/>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10" name="9 Marcador de contenido"/>
          <p:cNvSpPr>
            <a:spLocks noGrp="1"/>
          </p:cNvSpPr>
          <p:nvPr>
            <p:ph sz="quarter" idx="14"/>
            <p:custDataLst>
              <p:tags r:id="rId5"/>
            </p:custDataLst>
          </p:nvPr>
        </p:nvSpPr>
        <p:spPr>
          <a:xfrm>
            <a:off x="1371600" y="5067375"/>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1" name="10 Imagen" descr="Answer1.png"/>
          <p:cNvPicPr>
            <a:picLocks/>
          </p:cNvPicPr>
          <p:nvPr userDrawn="1">
            <p:custDataLst>
              <p:tags r:id="rId6"/>
            </p:custDataLst>
          </p:nvPr>
        </p:nvPicPr>
        <p:blipFill>
          <a:blip r:embed="rId11" cstate="print"/>
          <a:stretch>
            <a:fillRect/>
          </a:stretch>
        </p:blipFill>
        <p:spPr>
          <a:xfrm>
            <a:off x="155448" y="1249184"/>
            <a:ext cx="857250" cy="857250"/>
          </a:xfrm>
          <a:prstGeom prst="rect">
            <a:avLst/>
          </a:prstGeom>
        </p:spPr>
      </p:pic>
      <p:pic>
        <p:nvPicPr>
          <p:cNvPr id="12" name="11 Imagen" descr="Answer2.png"/>
          <p:cNvPicPr>
            <a:picLocks/>
          </p:cNvPicPr>
          <p:nvPr userDrawn="1">
            <p:custDataLst>
              <p:tags r:id="rId7"/>
            </p:custDataLst>
          </p:nvPr>
        </p:nvPicPr>
        <p:blipFill>
          <a:blip r:embed="rId12" cstate="print"/>
          <a:stretch>
            <a:fillRect/>
          </a:stretch>
        </p:blipFill>
        <p:spPr>
          <a:xfrm>
            <a:off x="155448" y="2581693"/>
            <a:ext cx="857250" cy="857250"/>
          </a:xfrm>
          <a:prstGeom prst="rect">
            <a:avLst/>
          </a:prstGeom>
        </p:spPr>
      </p:pic>
      <p:pic>
        <p:nvPicPr>
          <p:cNvPr id="13" name="12 Imagen" descr="Answer3.png"/>
          <p:cNvPicPr>
            <a:picLocks/>
          </p:cNvPicPr>
          <p:nvPr userDrawn="1">
            <p:custDataLst>
              <p:tags r:id="rId8"/>
            </p:custDataLst>
          </p:nvPr>
        </p:nvPicPr>
        <p:blipFill>
          <a:blip r:embed="rId13" cstate="print"/>
          <a:stretch>
            <a:fillRect/>
          </a:stretch>
        </p:blipFill>
        <p:spPr>
          <a:xfrm>
            <a:off x="155448" y="3914203"/>
            <a:ext cx="857250" cy="857250"/>
          </a:xfrm>
          <a:prstGeom prst="rect">
            <a:avLst/>
          </a:prstGeom>
        </p:spPr>
      </p:pic>
      <p:pic>
        <p:nvPicPr>
          <p:cNvPr id="14" name="13 Imagen" descr="Answer4.png"/>
          <p:cNvPicPr>
            <a:picLocks/>
          </p:cNvPicPr>
          <p:nvPr userDrawn="1">
            <p:custDataLst>
              <p:tags r:id="rId9"/>
            </p:custDataLst>
          </p:nvPr>
        </p:nvPicPr>
        <p:blipFill>
          <a:blip r:embed="rId14" cstate="print"/>
          <a:stretch>
            <a:fillRect/>
          </a:stretch>
        </p:blipFill>
        <p:spPr>
          <a:xfrm>
            <a:off x="155448" y="5246712"/>
            <a:ext cx="857250" cy="857250"/>
          </a:xfrm>
          <a:prstGeom prst="rect">
            <a:avLst/>
          </a:prstGeom>
        </p:spPr>
      </p:pic>
    </p:spTree>
    <p:custDataLst>
      <p:custData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ouse Mischief 1 - 2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901723"/>
            <a:ext cx="7388352" cy="1522476"/>
          </a:xfrm>
          <a:prstGeom prst="rect">
            <a:avLst/>
          </a:prstGeom>
        </p:spPr>
        <p:txBody>
          <a:bodyPr vert="horz" wrap="square" lIns="90876" tIns="43390" rIns="90876" bIns="43390"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540785"/>
            <a:ext cx="7388352" cy="1522476"/>
          </a:xfrm>
          <a:prstGeom prst="rect">
            <a:avLst/>
          </a:prstGeom>
        </p:spPr>
        <p:txBody>
          <a:bodyPr vert="horz" wrap="square" lIns="90876" tIns="43390" rIns="90876" bIns="43390"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9" name="8 Imagen" descr="Answer1.png"/>
          <p:cNvPicPr>
            <a:picLocks/>
          </p:cNvPicPr>
          <p:nvPr userDrawn="1">
            <p:custDataLst>
              <p:tags r:id="rId4"/>
            </p:custDataLst>
          </p:nvPr>
        </p:nvPicPr>
        <p:blipFill>
          <a:blip r:embed="rId7" cstate="print"/>
          <a:stretch>
            <a:fillRect/>
          </a:stretch>
        </p:blipFill>
        <p:spPr>
          <a:xfrm>
            <a:off x="155448" y="2234336"/>
            <a:ext cx="857250" cy="857250"/>
          </a:xfrm>
          <a:prstGeom prst="rect">
            <a:avLst/>
          </a:prstGeom>
        </p:spPr>
      </p:pic>
      <p:pic>
        <p:nvPicPr>
          <p:cNvPr id="10" name="9 Imagen" descr="Answer2.png"/>
          <p:cNvPicPr>
            <a:picLocks/>
          </p:cNvPicPr>
          <p:nvPr userDrawn="1">
            <p:custDataLst>
              <p:tags r:id="rId5"/>
            </p:custDataLst>
          </p:nvPr>
        </p:nvPicPr>
        <p:blipFill>
          <a:blip r:embed="rId8" cstate="print"/>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ouse Mischief 6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a:off x="0" y="0"/>
            <a:ext cx="9156700" cy="6858000"/>
          </a:xfrm>
          <a:prstGeom prst="rect">
            <a:avLst/>
          </a:prstGeom>
          <a:noFill/>
          <a:ln w="9525">
            <a:noFill/>
            <a:miter lim="800000"/>
            <a:headEnd/>
            <a:tailEnd/>
          </a:ln>
        </p:spPr>
      </p:pic>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ouse Mischief 7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ouse Mischief 8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Mouse Mischief 9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ouse Mischief 10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ouse Mischief 11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ouse Mischief 12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ouse Mischief 13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ouse Mischief 14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ouse Mischief 5 - Sí/No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CuadroTexto"/>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rtl="0" eaLnBrk="1" latinLnBrk="0" hangingPunct="1">
              <a:buNone/>
            </a:pPr>
            <a:r>
              <a:rPr lang="es-UY" sz="3200" smtClean="0"/>
              <a:t>Sí</a:t>
            </a:r>
            <a:endParaRPr lang="es-UY" sz="3200"/>
          </a:p>
        </p:txBody>
      </p:sp>
      <p:sp>
        <p:nvSpPr>
          <p:cNvPr id="8" name="7 CuadroTexto"/>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rtl="0" eaLnBrk="1" latinLnBrk="0" hangingPunct="1">
              <a:buNone/>
            </a:pPr>
            <a:r>
              <a:rPr lang="es-UY" sz="3200" smtClean="0"/>
              <a:t>No</a:t>
            </a:r>
            <a:endParaRPr lang="es-UY" sz="3200"/>
          </a:p>
        </p:txBody>
      </p:sp>
      <p:pic>
        <p:nvPicPr>
          <p:cNvPr id="9" name="8 Imagen" descr="Answer1.png"/>
          <p:cNvPicPr>
            <a:picLocks/>
          </p:cNvPicPr>
          <p:nvPr userDrawn="1">
            <p:custDataLst>
              <p:tags r:id="rId4"/>
            </p:custDataLst>
          </p:nvPr>
        </p:nvPicPr>
        <p:blipFill>
          <a:blip r:embed="rId7" cstate="print"/>
          <a:stretch>
            <a:fillRect/>
          </a:stretch>
        </p:blipFill>
        <p:spPr>
          <a:xfrm>
            <a:off x="155448" y="2234336"/>
            <a:ext cx="857250" cy="857250"/>
          </a:xfrm>
          <a:prstGeom prst="rect">
            <a:avLst/>
          </a:prstGeom>
        </p:spPr>
      </p:pic>
      <p:pic>
        <p:nvPicPr>
          <p:cNvPr id="10" name="9 Imagen" descr="Answer2.png"/>
          <p:cNvPicPr>
            <a:picLocks/>
          </p:cNvPicPr>
          <p:nvPr userDrawn="1">
            <p:custDataLst>
              <p:tags r:id="rId5"/>
            </p:custDataLst>
          </p:nvPr>
        </p:nvPicPr>
        <p:blipFill>
          <a:blip r:embed="rId8" cstate="print"/>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ouse Mischief 15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ouse Mischief 16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ouse Mischief 6 - Sí/No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CuadroTexto"/>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rtl="0" eaLnBrk="1" latinLnBrk="0" hangingPunct="1">
              <a:buNone/>
            </a:pPr>
            <a:r>
              <a:rPr lang="es-UY" sz="3200" smtClean="0"/>
              <a:t>Sí</a:t>
            </a:r>
            <a:endParaRPr lang="es-UY" sz="3200"/>
          </a:p>
        </p:txBody>
      </p:sp>
      <p:sp>
        <p:nvSpPr>
          <p:cNvPr id="8" name="7 CuadroTexto"/>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rtl="0" eaLnBrk="1" latinLnBrk="0" hangingPunct="1">
              <a:buNone/>
            </a:pPr>
            <a:r>
              <a:rPr lang="es-UY" sz="3200" smtClean="0"/>
              <a:t>No</a:t>
            </a:r>
            <a:endParaRPr lang="es-UY" sz="3200"/>
          </a:p>
        </p:txBody>
      </p:sp>
      <p:pic>
        <p:nvPicPr>
          <p:cNvPr id="9" name="8 Imagen" descr="Answer1.png"/>
          <p:cNvPicPr>
            <a:picLocks/>
          </p:cNvPicPr>
          <p:nvPr userDrawn="1">
            <p:custDataLst>
              <p:tags r:id="rId4"/>
            </p:custDataLst>
          </p:nvPr>
        </p:nvPicPr>
        <p:blipFill>
          <a:blip r:embed="rId7" cstate="print"/>
          <a:stretch>
            <a:fillRect/>
          </a:stretch>
        </p:blipFill>
        <p:spPr>
          <a:xfrm>
            <a:off x="155448" y="2234336"/>
            <a:ext cx="857250" cy="857250"/>
          </a:xfrm>
          <a:prstGeom prst="rect">
            <a:avLst/>
          </a:prstGeom>
        </p:spPr>
      </p:pic>
      <p:pic>
        <p:nvPicPr>
          <p:cNvPr id="10" name="9 Imagen" descr="Answer2.png"/>
          <p:cNvPicPr>
            <a:picLocks/>
          </p:cNvPicPr>
          <p:nvPr userDrawn="1">
            <p:custDataLst>
              <p:tags r:id="rId5"/>
            </p:custDataLst>
          </p:nvPr>
        </p:nvPicPr>
        <p:blipFill>
          <a:blip r:embed="rId8" cstate="print"/>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ouse Mischief 7 - Sí/No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CuadroTexto"/>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rtl="0" eaLnBrk="1" latinLnBrk="0" hangingPunct="1">
              <a:buNone/>
            </a:pPr>
            <a:r>
              <a:rPr lang="es-UY" sz="3200" smtClean="0"/>
              <a:t>Sí</a:t>
            </a:r>
            <a:endParaRPr lang="es-UY" sz="3200"/>
          </a:p>
        </p:txBody>
      </p:sp>
      <p:sp>
        <p:nvSpPr>
          <p:cNvPr id="8" name="7 CuadroTexto"/>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rtl="0" eaLnBrk="1" latinLnBrk="0" hangingPunct="1">
              <a:buNone/>
            </a:pPr>
            <a:r>
              <a:rPr lang="es-UY" sz="3200" smtClean="0"/>
              <a:t>No</a:t>
            </a:r>
            <a:endParaRPr lang="es-UY" sz="3200"/>
          </a:p>
        </p:txBody>
      </p:sp>
      <p:pic>
        <p:nvPicPr>
          <p:cNvPr id="9" name="8 Imagen" descr="Answer1.png"/>
          <p:cNvPicPr>
            <a:picLocks/>
          </p:cNvPicPr>
          <p:nvPr userDrawn="1">
            <p:custDataLst>
              <p:tags r:id="rId4"/>
            </p:custDataLst>
          </p:nvPr>
        </p:nvPicPr>
        <p:blipFill>
          <a:blip r:embed="rId7" cstate="print"/>
          <a:stretch>
            <a:fillRect/>
          </a:stretch>
        </p:blipFill>
        <p:spPr>
          <a:xfrm>
            <a:off x="155448" y="2234336"/>
            <a:ext cx="857250" cy="857250"/>
          </a:xfrm>
          <a:prstGeom prst="rect">
            <a:avLst/>
          </a:prstGeom>
        </p:spPr>
      </p:pic>
      <p:pic>
        <p:nvPicPr>
          <p:cNvPr id="10" name="9 Imagen" descr="Answer2.png"/>
          <p:cNvPicPr>
            <a:picLocks/>
          </p:cNvPicPr>
          <p:nvPr userDrawn="1">
            <p:custDataLst>
              <p:tags r:id="rId5"/>
            </p:custDataLst>
          </p:nvPr>
        </p:nvPicPr>
        <p:blipFill>
          <a:blip r:embed="rId8" cstate="print"/>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ouse Mischief 17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ouse Mischief 18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ouse Mischief 19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ouse Mischief 20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ouse Mischief 21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Mouse Mischief 22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Mouse Mischief 23 - 3 opciones Left">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759180"/>
          </a:xfrm>
        </p:spPr>
        <p:txBody>
          <a:bodyPr vert="horz" wrap="square" anchor="ctr" anchorCtr="1">
            <a:normAutofit/>
          </a:bodyPr>
          <a:lstStyle>
            <a:lvl1pPr algn="ctr" rtl="0" eaLnBrk="1" latinLnBrk="0" hangingPunct="1">
              <a:buNone/>
              <a:defRPr/>
            </a:lvl1pPr>
            <a:lvl2pPr algn="ctr" rtl="0" eaLnBrk="1" latinLnBrk="0" hangingPunct="1">
              <a:buNone/>
              <a:defRPr/>
            </a:lvl2pPr>
            <a:lvl3pPr algn="ctr" rtl="0" eaLnBrk="1" latinLnBrk="0" hangingPunct="1">
              <a:buNone/>
              <a:defRPr/>
            </a:lvl3pPr>
            <a:lvl4pPr algn="ctr" rtl="0" eaLnBrk="1" latinLnBrk="0" hangingPunct="1">
              <a:buNone/>
              <a:defRPr/>
            </a:lvl4pPr>
            <a:lvl5pPr algn="ctr" rtl="0" eaLnBrk="1" latinLnBrk="0" hangingPunct="1">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contenido"/>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8" name="7 Marcador de contenido"/>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sp>
        <p:nvSpPr>
          <p:cNvPr id="9" name="8 Marcador de contenido"/>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es-ES" smtClean="0"/>
              <a:t>Haga clic para modificar el estilo de texto del patrón</a:t>
            </a:r>
          </a:p>
          <a:p>
            <a:pPr lvl="1"/>
            <a:endParaRPr lang="es-UY"/>
          </a:p>
        </p:txBody>
      </p:sp>
      <p:pic>
        <p:nvPicPr>
          <p:cNvPr id="10" name="9 Imagen" descr="Answer1.png"/>
          <p:cNvPicPr>
            <a:picLocks/>
          </p:cNvPicPr>
          <p:nvPr userDrawn="1">
            <p:custDataLst>
              <p:tags r:id="rId5"/>
            </p:custDataLst>
          </p:nvPr>
        </p:nvPicPr>
        <p:blipFill>
          <a:blip r:embed="rId9" cstate="print"/>
          <a:stretch>
            <a:fillRect/>
          </a:stretch>
        </p:blipFill>
        <p:spPr>
          <a:xfrm>
            <a:off x="155448" y="1852688"/>
            <a:ext cx="857250" cy="857250"/>
          </a:xfrm>
          <a:prstGeom prst="rect">
            <a:avLst/>
          </a:prstGeom>
        </p:spPr>
      </p:pic>
      <p:pic>
        <p:nvPicPr>
          <p:cNvPr id="11" name="10 Imagen" descr="Answer2.png"/>
          <p:cNvPicPr>
            <a:picLocks/>
          </p:cNvPicPr>
          <p:nvPr userDrawn="1">
            <p:custDataLst>
              <p:tags r:id="rId6"/>
            </p:custDataLst>
          </p:nvPr>
        </p:nvPicPr>
        <p:blipFill>
          <a:blip r:embed="rId10" cstate="print"/>
          <a:stretch>
            <a:fillRect/>
          </a:stretch>
        </p:blipFill>
        <p:spPr>
          <a:xfrm>
            <a:off x="155448" y="3185198"/>
            <a:ext cx="857250" cy="857250"/>
          </a:xfrm>
          <a:prstGeom prst="rect">
            <a:avLst/>
          </a:prstGeom>
        </p:spPr>
      </p:pic>
      <p:pic>
        <p:nvPicPr>
          <p:cNvPr id="12" name="11 Imagen" descr="Answer3.png"/>
          <p:cNvPicPr>
            <a:picLocks/>
          </p:cNvPicPr>
          <p:nvPr userDrawn="1">
            <p:custDataLst>
              <p:tags r:id="rId7"/>
            </p:custDataLst>
          </p:nvPr>
        </p:nvPicPr>
        <p:blipFill>
          <a:blip r:embed="rId11" cstate="print"/>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8" name="7 Marcador de pie de página"/>
          <p:cNvSpPr>
            <a:spLocks noGrp="1"/>
          </p:cNvSpPr>
          <p:nvPr>
            <p:ph type="ftr" sz="quarter" idx="11"/>
          </p:nvPr>
        </p:nvSpPr>
        <p:spPr/>
        <p:txBody>
          <a:bodyPr/>
          <a:lstStyle/>
          <a:p>
            <a:endParaRPr lang="es-UY"/>
          </a:p>
        </p:txBody>
      </p:sp>
      <p:sp>
        <p:nvSpPr>
          <p:cNvPr id="9" name="8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4" name="3 Marcador de pie de página"/>
          <p:cNvSpPr>
            <a:spLocks noGrp="1"/>
          </p:cNvSpPr>
          <p:nvPr>
            <p:ph type="ftr" sz="quarter" idx="11"/>
          </p:nvPr>
        </p:nvSpPr>
        <p:spPr/>
        <p:txBody>
          <a:bodyPr/>
          <a:lstStyle/>
          <a:p>
            <a:endParaRPr lang="es-UY"/>
          </a:p>
        </p:txBody>
      </p:sp>
      <p:sp>
        <p:nvSpPr>
          <p:cNvPr id="5" name="4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3" name="2 Marcador de pie de página"/>
          <p:cNvSpPr>
            <a:spLocks noGrp="1"/>
          </p:cNvSpPr>
          <p:nvPr>
            <p:ph type="ftr" sz="quarter" idx="11"/>
          </p:nvPr>
        </p:nvSpPr>
        <p:spPr/>
        <p:txBody>
          <a:bodyPr/>
          <a:lstStyle/>
          <a:p>
            <a:endParaRPr lang="es-UY"/>
          </a:p>
        </p:txBody>
      </p:sp>
      <p:sp>
        <p:nvSpPr>
          <p:cNvPr id="4" name="3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2B58360-CBCE-4011-BF70-736DF758C166}" type="datetimeFigureOut">
              <a:rPr lang="es-UY" smtClean="0"/>
              <a:pPr/>
              <a:t>23/6/2017</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3605D721-A22C-420C-8900-FCE316E8BEAC}" type="slidenum">
              <a:rPr lang="es-UY" smtClean="0"/>
              <a:pPr/>
              <a:t>‹Nº›</a:t>
            </a:fld>
            <a:endParaRPr lang="es-UY"/>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22B58360-CBCE-4011-BF70-736DF758C166}" type="datetimeFigureOut">
              <a:rPr lang="es-UY" smtClean="0"/>
              <a:pPr/>
              <a:t>23/6/2017</a:t>
            </a:fld>
            <a:endParaRPr lang="es-UY"/>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UY"/>
          </a:p>
        </p:txBody>
      </p:sp>
      <p:sp>
        <p:nvSpPr>
          <p:cNvPr id="7" name="6 Marcador de número de diapositiva"/>
          <p:cNvSpPr>
            <a:spLocks noGrp="1"/>
          </p:cNvSpPr>
          <p:nvPr>
            <p:ph type="sldNum" sz="quarter" idx="12"/>
          </p:nvPr>
        </p:nvSpPr>
        <p:spPr>
          <a:xfrm>
            <a:off x="8339328" y="1170432"/>
            <a:ext cx="733864" cy="201168"/>
          </a:xfrm>
        </p:spPr>
        <p:txBody>
          <a:bodyPr/>
          <a:lstStyle/>
          <a:p>
            <a:fld id="{3605D721-A22C-420C-8900-FCE316E8BEAC}" type="slidenum">
              <a:rPr lang="es-UY" smtClean="0"/>
              <a:pPr/>
              <a:t>‹Nº›</a:t>
            </a:fld>
            <a:endParaRPr lang="es-UY"/>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1" cstate="print"/>
          <a:srcRect/>
          <a:stretch>
            <a:fillRect/>
          </a:stretch>
        </p:blipFill>
        <p:spPr bwMode="auto">
          <a:xfrm>
            <a:off x="0" y="0"/>
            <a:ext cx="9156700" cy="6858000"/>
          </a:xfrm>
          <a:prstGeom prst="rect">
            <a:avLst/>
          </a:prstGeom>
          <a:noFill/>
          <a:ln w="9525">
            <a:noFill/>
            <a:miter lim="800000"/>
            <a:headEnd/>
            <a:tailEnd/>
          </a:ln>
        </p:spPr>
      </p:pic>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1714480" y="785794"/>
            <a:ext cx="91440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dirty="0" smtClean="0"/>
              <a:t>Haga clic para modificar el estilo de título del patrón</a:t>
            </a:r>
            <a:endParaRPr kumimoji="0" lang="en-US" dirty="0"/>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2B58360-CBCE-4011-BF70-736DF758C166}" type="datetimeFigureOut">
              <a:rPr lang="es-UY" smtClean="0"/>
              <a:pPr/>
              <a:t>23/6/2017</a:t>
            </a:fld>
            <a:endParaRPr lang="es-UY"/>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UY"/>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605D721-A22C-420C-8900-FCE316E8BEAC}" type="slidenum">
              <a:rPr lang="es-UY" smtClean="0"/>
              <a:pPr/>
              <a:t>‹Nº›</a:t>
            </a:fld>
            <a:endParaRPr lang="es-UY"/>
          </a:p>
        </p:txBody>
      </p:sp>
      <p:sp>
        <p:nvSpPr>
          <p:cNvPr id="11" name="10 Rectángulo"/>
          <p:cNvSpPr/>
          <p:nvPr userDrawn="1"/>
        </p:nvSpPr>
        <p:spPr>
          <a:xfrm>
            <a:off x="0" y="0"/>
            <a:ext cx="9144000" cy="10715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image" Target="../media/image1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image" Target="../media/image1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image" Target="../media/image14.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image" Target="../media/image15.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image" Target="../media/image16.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17.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0.xml"/><Relationship Id="rId1" Type="http://schemas.openxmlformats.org/officeDocument/2006/relationships/tags" Target="../tags/tag26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image" Target="../media/image8.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2.jpe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8.pn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77.xml"/><Relationship Id="rId1" Type="http://schemas.openxmlformats.org/officeDocument/2006/relationships/tags" Target="../tags/tag276.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279.xml"/><Relationship Id="rId1" Type="http://schemas.openxmlformats.org/officeDocument/2006/relationships/tags" Target="../tags/tag278.xml"/><Relationship Id="rId5" Type="http://schemas.openxmlformats.org/officeDocument/2006/relationships/image" Target="../media/image23.jpe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image" Target="../media/image7.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283.xml"/><Relationship Id="rId1" Type="http://schemas.openxmlformats.org/officeDocument/2006/relationships/tags" Target="../tags/tag28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89.xml"/><Relationship Id="rId1" Type="http://schemas.openxmlformats.org/officeDocument/2006/relationships/tags" Target="../tags/tag288.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291.xml"/><Relationship Id="rId1" Type="http://schemas.openxmlformats.org/officeDocument/2006/relationships/tags" Target="../tags/tag290.xml"/><Relationship Id="rId5" Type="http://schemas.openxmlformats.org/officeDocument/2006/relationships/image" Target="../media/image24.jpe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293.xml"/><Relationship Id="rId1" Type="http://schemas.openxmlformats.org/officeDocument/2006/relationships/tags" Target="../tags/tag29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295.xml"/><Relationship Id="rId1" Type="http://schemas.openxmlformats.org/officeDocument/2006/relationships/tags" Target="../tags/tag294.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99.xml"/><Relationship Id="rId1" Type="http://schemas.openxmlformats.org/officeDocument/2006/relationships/tags" Target="../tags/tag298.xml"/><Relationship Id="rId5" Type="http://schemas.openxmlformats.org/officeDocument/2006/relationships/image" Target="../media/image25.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image" Target="../media/image10.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UY" dirty="0" smtClean="0">
                <a:solidFill>
                  <a:srgbClr val="FF0000"/>
                </a:solidFill>
              </a:rPr>
              <a:t>Torneo del Saber</a:t>
            </a:r>
            <a:br>
              <a:rPr lang="es-UY" dirty="0" smtClean="0">
                <a:solidFill>
                  <a:srgbClr val="FF0000"/>
                </a:solidFill>
              </a:rPr>
            </a:br>
            <a:r>
              <a:rPr lang="es-UY" dirty="0" smtClean="0">
                <a:solidFill>
                  <a:srgbClr val="FF0000"/>
                </a:solidFill>
              </a:rPr>
              <a:t>3° Año de Historia</a:t>
            </a:r>
            <a:endParaRPr lang="es-UY" dirty="0">
              <a:solidFill>
                <a:srgbClr val="FF0000"/>
              </a:solidFill>
            </a:endParaRPr>
          </a:p>
        </p:txBody>
      </p:sp>
      <p:sp>
        <p:nvSpPr>
          <p:cNvPr id="3" name="2 Subtítulo"/>
          <p:cNvSpPr>
            <a:spLocks noGrp="1"/>
          </p:cNvSpPr>
          <p:nvPr>
            <p:ph type="subTitle" idx="1"/>
          </p:nvPr>
        </p:nvSpPr>
        <p:spPr/>
        <p:txBody>
          <a:bodyPr/>
          <a:lstStyle/>
          <a:p>
            <a:r>
              <a:rPr lang="es-UY" dirty="0" smtClean="0"/>
              <a:t>Prof. Daniel Barragán</a:t>
            </a:r>
            <a:endParaRPr lang="es-UY" dirty="0"/>
          </a:p>
        </p:txBody>
      </p:sp>
      <p:pic>
        <p:nvPicPr>
          <p:cNvPr id="1026" name="Picture 2" descr="http://www.publicdomainpictures.net/pictures/160000/velka/oklahoma-sunset-oil-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924944"/>
            <a:ext cx="3587720"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474582" y="4847459"/>
            <a:ext cx="3783408" cy="276999"/>
          </a:xfrm>
          <a:prstGeom prst="rect">
            <a:avLst/>
          </a:prstGeom>
          <a:noFill/>
        </p:spPr>
        <p:txBody>
          <a:bodyPr wrap="none" rtlCol="0">
            <a:spAutoFit/>
          </a:bodyPr>
          <a:lstStyle/>
          <a:p>
            <a:r>
              <a:rPr lang="es-UY" sz="1200" dirty="0" smtClean="0">
                <a:solidFill>
                  <a:schemeClr val="bg1"/>
                </a:solidFill>
                <a:latin typeface="Times New Roman" pitchFamily="18" charset="0"/>
                <a:cs typeface="Times New Roman" pitchFamily="18" charset="0"/>
              </a:rPr>
              <a:t>Fig. 1 Pozo de extracción de petróleo en Oklahoma. EUA.</a:t>
            </a:r>
            <a:endParaRPr lang="es-UY" sz="1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0"/>
          </p:nvPr>
        </p:nvSpPr>
        <p:spPr>
          <a:xfrm>
            <a:off x="0" y="0"/>
            <a:ext cx="8988552" cy="1071546"/>
          </a:xfrm>
        </p:spPr>
        <p:txBody>
          <a:bodyPr>
            <a:normAutofit fontScale="70000" lnSpcReduction="20000"/>
          </a:bodyPr>
          <a:lstStyle/>
          <a:p>
            <a:r>
              <a:rPr lang="es-UY" dirty="0" smtClean="0">
                <a:solidFill>
                  <a:srgbClr val="FFC000"/>
                </a:solidFill>
              </a:rPr>
              <a:t>9 - Una solución para obtener capitales fueron las sociedades por acciones, que muchas veces adoptaron la forma de responsabilidad limitada, para no ver afectada la riqueza personal en caso de ruina de la empresa. </a:t>
            </a:r>
            <a:endParaRPr lang="es-UY" dirty="0">
              <a:solidFill>
                <a:srgbClr val="FFC000"/>
              </a:solidFill>
            </a:endParaRPr>
          </a:p>
        </p:txBody>
      </p:sp>
      <p:pic>
        <p:nvPicPr>
          <p:cNvPr id="4" name="3 Imagen" descr="CorrectAnswerIndicator.png"/>
          <p:cNvPicPr>
            <a:picLocks/>
          </p:cNvPicPr>
          <p:nvPr>
            <p:custDataLst>
              <p:tags r:id="rId2"/>
            </p:custDataLst>
          </p:nvPr>
        </p:nvPicPr>
        <p:blipFill>
          <a:blip r:embed="rId4" cstate="print"/>
          <a:stretch>
            <a:fillRect/>
          </a:stretch>
        </p:blipFill>
        <p:spPr>
          <a:xfrm>
            <a:off x="155448" y="2234336"/>
            <a:ext cx="857250" cy="857250"/>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0"/>
          </p:nvPr>
        </p:nvSpPr>
        <p:spPr>
          <a:xfrm>
            <a:off x="0" y="0"/>
            <a:ext cx="9144000" cy="1071546"/>
          </a:xfrm>
        </p:spPr>
        <p:txBody>
          <a:bodyPr>
            <a:normAutofit lnSpcReduction="10000"/>
          </a:bodyPr>
          <a:lstStyle/>
          <a:p>
            <a:r>
              <a:rPr lang="es-UY" dirty="0" smtClean="0">
                <a:solidFill>
                  <a:srgbClr val="FFC000"/>
                </a:solidFill>
              </a:rPr>
              <a:t>10 - Un monopolio es controlar el mercado por un grupo o un productor de forma exclusiva.</a:t>
            </a:r>
            <a:endParaRPr lang="es-UY" dirty="0">
              <a:solidFill>
                <a:srgbClr val="FFC000"/>
              </a:solidFill>
            </a:endParaRPr>
          </a:p>
        </p:txBody>
      </p:sp>
      <p:pic>
        <p:nvPicPr>
          <p:cNvPr id="5" name="4 Imagen" descr="CorrectAnswerIndicator.png"/>
          <p:cNvPicPr>
            <a:picLocks/>
          </p:cNvPicPr>
          <p:nvPr>
            <p:custDataLst>
              <p:tags r:id="rId2"/>
            </p:custDataLst>
          </p:nvPr>
        </p:nvPicPr>
        <p:blipFill>
          <a:blip r:embed="rId4" cstate="print"/>
          <a:stretch>
            <a:fillRect/>
          </a:stretch>
        </p:blipFill>
        <p:spPr>
          <a:xfrm>
            <a:off x="155448" y="2234336"/>
            <a:ext cx="857250" cy="85725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0"/>
          </p:nvPr>
        </p:nvSpPr>
        <p:spPr>
          <a:xfrm>
            <a:off x="0" y="0"/>
            <a:ext cx="9144000" cy="1169274"/>
          </a:xfrm>
        </p:spPr>
        <p:txBody>
          <a:bodyPr>
            <a:normAutofit fontScale="85000" lnSpcReduction="20000"/>
          </a:bodyPr>
          <a:lstStyle/>
          <a:p>
            <a:r>
              <a:rPr lang="es-UY" dirty="0" smtClean="0">
                <a:solidFill>
                  <a:srgbClr val="FFC000"/>
                </a:solidFill>
              </a:rPr>
              <a:t>11 - Las grandes potencias se lanzaron a la apropiación de colonias por muy diferentes motivos: ¿Cuál no fue uno de esos motivos?</a:t>
            </a:r>
            <a:endParaRPr lang="es-UY" dirty="0">
              <a:solidFill>
                <a:srgbClr val="FFC000"/>
              </a:solidFill>
            </a:endParaRPr>
          </a:p>
        </p:txBody>
      </p:sp>
      <p:sp>
        <p:nvSpPr>
          <p:cNvPr id="8" name="7 Marcador de contenido"/>
          <p:cNvSpPr>
            <a:spLocks noGrp="1"/>
          </p:cNvSpPr>
          <p:nvPr>
            <p:ph sz="quarter" idx="11"/>
          </p:nvPr>
        </p:nvSpPr>
        <p:spPr>
          <a:xfrm>
            <a:off x="1142976" y="1285860"/>
            <a:ext cx="7388352" cy="1215923"/>
          </a:xfrm>
        </p:spPr>
        <p:txBody>
          <a:bodyPr/>
          <a:lstStyle/>
          <a:p>
            <a:r>
              <a:rPr lang="es-UY" dirty="0" smtClean="0"/>
              <a:t> El imperialismo fue una consecuencia de la industrialización.</a:t>
            </a:r>
            <a:endParaRPr lang="es-UY" dirty="0"/>
          </a:p>
        </p:txBody>
      </p:sp>
      <p:sp>
        <p:nvSpPr>
          <p:cNvPr id="9" name="8 Marcador de contenido"/>
          <p:cNvSpPr>
            <a:spLocks noGrp="1"/>
          </p:cNvSpPr>
          <p:nvPr>
            <p:ph sz="quarter" idx="12"/>
          </p:nvPr>
        </p:nvSpPr>
        <p:spPr>
          <a:xfrm>
            <a:off x="1357290" y="2571744"/>
            <a:ext cx="7388352" cy="1215923"/>
          </a:xfrm>
        </p:spPr>
        <p:txBody>
          <a:bodyPr/>
          <a:lstStyle/>
          <a:p>
            <a:r>
              <a:rPr lang="es-UY" dirty="0" smtClean="0"/>
              <a:t>Exigencias estratégicas de las grandes potencias.</a:t>
            </a:r>
            <a:endParaRPr lang="es-UY" dirty="0"/>
          </a:p>
        </p:txBody>
      </p:sp>
      <p:sp>
        <p:nvSpPr>
          <p:cNvPr id="10" name="9 Marcador de contenido"/>
          <p:cNvSpPr>
            <a:spLocks noGrp="1"/>
          </p:cNvSpPr>
          <p:nvPr>
            <p:ph sz="quarter" idx="13"/>
          </p:nvPr>
        </p:nvSpPr>
        <p:spPr/>
        <p:txBody>
          <a:bodyPr/>
          <a:lstStyle/>
          <a:p>
            <a:r>
              <a:rPr lang="es-UY" dirty="0" smtClean="0"/>
              <a:t>La búsqueda de oro y plata.</a:t>
            </a:r>
            <a:endParaRPr lang="es-UY" dirty="0"/>
          </a:p>
        </p:txBody>
      </p:sp>
      <p:sp>
        <p:nvSpPr>
          <p:cNvPr id="11" name="10 Marcador de contenido"/>
          <p:cNvSpPr>
            <a:spLocks noGrp="1"/>
          </p:cNvSpPr>
          <p:nvPr>
            <p:ph sz="quarter" idx="14"/>
          </p:nvPr>
        </p:nvSpPr>
        <p:spPr/>
        <p:txBody>
          <a:bodyPr/>
          <a:lstStyle/>
          <a:p>
            <a:r>
              <a:rPr lang="es-UY" dirty="0" smtClean="0"/>
              <a:t>La inquietud científica.</a:t>
            </a:r>
            <a:endParaRPr lang="es-UY" dirty="0"/>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3914203"/>
            <a:ext cx="857250" cy="85725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0"/>
          </p:nvPr>
        </p:nvSpPr>
        <p:spPr>
          <a:xfrm>
            <a:off x="155448" y="0"/>
            <a:ext cx="8833104" cy="875766"/>
          </a:xfrm>
        </p:spPr>
        <p:txBody>
          <a:bodyPr/>
          <a:lstStyle/>
          <a:p>
            <a:r>
              <a:rPr lang="es-UY" dirty="0" smtClean="0">
                <a:solidFill>
                  <a:srgbClr val="FFC000"/>
                </a:solidFill>
              </a:rPr>
              <a:t>12 - El mayor imperio colonial de la época fue</a:t>
            </a:r>
            <a:endParaRPr lang="es-UY" dirty="0">
              <a:solidFill>
                <a:srgbClr val="FFC000"/>
              </a:solidFill>
            </a:endParaRPr>
          </a:p>
        </p:txBody>
      </p:sp>
      <p:sp>
        <p:nvSpPr>
          <p:cNvPr id="8" name="7 Marcador de contenido"/>
          <p:cNvSpPr>
            <a:spLocks noGrp="1"/>
          </p:cNvSpPr>
          <p:nvPr>
            <p:ph sz="quarter" idx="11"/>
          </p:nvPr>
        </p:nvSpPr>
        <p:spPr/>
        <p:txBody>
          <a:bodyPr/>
          <a:lstStyle/>
          <a:p>
            <a:r>
              <a:rPr lang="es-UY" dirty="0" smtClean="0"/>
              <a:t>El Imperio Francés.</a:t>
            </a:r>
            <a:endParaRPr lang="es-UY" dirty="0"/>
          </a:p>
        </p:txBody>
      </p:sp>
      <p:sp>
        <p:nvSpPr>
          <p:cNvPr id="9" name="8 Marcador de contenido"/>
          <p:cNvSpPr>
            <a:spLocks noGrp="1"/>
          </p:cNvSpPr>
          <p:nvPr>
            <p:ph sz="quarter" idx="12"/>
          </p:nvPr>
        </p:nvSpPr>
        <p:spPr/>
        <p:txBody>
          <a:bodyPr/>
          <a:lstStyle/>
          <a:p>
            <a:r>
              <a:rPr lang="es-UY" dirty="0" smtClean="0"/>
              <a:t>El Imperio Ruso.</a:t>
            </a:r>
            <a:endParaRPr lang="es-UY" dirty="0"/>
          </a:p>
        </p:txBody>
      </p:sp>
      <p:sp>
        <p:nvSpPr>
          <p:cNvPr id="10" name="9 Marcador de contenido"/>
          <p:cNvSpPr>
            <a:spLocks noGrp="1"/>
          </p:cNvSpPr>
          <p:nvPr>
            <p:ph sz="quarter" idx="13"/>
          </p:nvPr>
        </p:nvSpPr>
        <p:spPr/>
        <p:txBody>
          <a:bodyPr/>
          <a:lstStyle/>
          <a:p>
            <a:r>
              <a:rPr lang="es-UY" dirty="0" smtClean="0"/>
              <a:t>El Imperio Británico.</a:t>
            </a:r>
            <a:endParaRPr lang="es-UY" dirty="0"/>
          </a:p>
        </p:txBody>
      </p:sp>
      <p:sp>
        <p:nvSpPr>
          <p:cNvPr id="11" name="10 Marcador de contenido"/>
          <p:cNvSpPr>
            <a:spLocks noGrp="1"/>
          </p:cNvSpPr>
          <p:nvPr>
            <p:ph sz="quarter" idx="14"/>
          </p:nvPr>
        </p:nvSpPr>
        <p:spPr/>
        <p:txBody>
          <a:bodyPr/>
          <a:lstStyle/>
          <a:p>
            <a:r>
              <a:rPr lang="es-UY" dirty="0" smtClean="0"/>
              <a:t>El Imperio Alemán.</a:t>
            </a:r>
            <a:endParaRPr lang="es-UY" dirty="0"/>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3914203"/>
            <a:ext cx="857250" cy="857250"/>
          </a:xfrm>
          <a:prstGeom prst="rect">
            <a:avLst/>
          </a:prstGeom>
        </p:spPr>
      </p:pic>
      <p:pic>
        <p:nvPicPr>
          <p:cNvPr id="6146" name="Picture 2" descr="https://upload.wikimedia.org/wikipedia/commons/b/b8/The_British_Empir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988840"/>
            <a:ext cx="4119108" cy="2094716"/>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6440748" y="4083556"/>
            <a:ext cx="543739"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5</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0"/>
          </p:nvPr>
        </p:nvSpPr>
        <p:spPr>
          <a:xfrm>
            <a:off x="0" y="0"/>
            <a:ext cx="9144000" cy="1142984"/>
          </a:xfrm>
        </p:spPr>
        <p:txBody>
          <a:bodyPr>
            <a:normAutofit fontScale="85000" lnSpcReduction="10000"/>
          </a:bodyPr>
          <a:lstStyle/>
          <a:p>
            <a:r>
              <a:rPr lang="es-UY" dirty="0" smtClean="0">
                <a:solidFill>
                  <a:srgbClr val="FFC000"/>
                </a:solidFill>
              </a:rPr>
              <a:t>13 - ¿Cuál fue la colonia británica principal a causa de su gran variedad de riquezas, como té, especias y algodón?</a:t>
            </a:r>
            <a:endParaRPr lang="es-UY" dirty="0">
              <a:solidFill>
                <a:srgbClr val="FFC000"/>
              </a:solidFill>
            </a:endParaRPr>
          </a:p>
        </p:txBody>
      </p:sp>
      <p:sp>
        <p:nvSpPr>
          <p:cNvPr id="8" name="7 Marcador de contenido"/>
          <p:cNvSpPr>
            <a:spLocks noGrp="1"/>
          </p:cNvSpPr>
          <p:nvPr>
            <p:ph sz="quarter" idx="11"/>
          </p:nvPr>
        </p:nvSpPr>
        <p:spPr/>
        <p:txBody>
          <a:bodyPr/>
          <a:lstStyle/>
          <a:p>
            <a:r>
              <a:rPr lang="es-UY" dirty="0" smtClean="0"/>
              <a:t>Australia</a:t>
            </a:r>
            <a:endParaRPr lang="es-UY" dirty="0"/>
          </a:p>
        </p:txBody>
      </p:sp>
      <p:sp>
        <p:nvSpPr>
          <p:cNvPr id="9" name="8 Marcador de contenido"/>
          <p:cNvSpPr>
            <a:spLocks noGrp="1"/>
          </p:cNvSpPr>
          <p:nvPr>
            <p:ph sz="quarter" idx="12"/>
          </p:nvPr>
        </p:nvSpPr>
        <p:spPr/>
        <p:txBody>
          <a:bodyPr/>
          <a:lstStyle/>
          <a:p>
            <a:r>
              <a:rPr lang="es-UY" dirty="0" smtClean="0"/>
              <a:t>Sudáfrica</a:t>
            </a:r>
            <a:endParaRPr lang="es-UY" dirty="0"/>
          </a:p>
        </p:txBody>
      </p:sp>
      <p:sp>
        <p:nvSpPr>
          <p:cNvPr id="10" name="9 Marcador de contenido"/>
          <p:cNvSpPr>
            <a:spLocks noGrp="1"/>
          </p:cNvSpPr>
          <p:nvPr>
            <p:ph sz="quarter" idx="13"/>
          </p:nvPr>
        </p:nvSpPr>
        <p:spPr/>
        <p:txBody>
          <a:bodyPr/>
          <a:lstStyle/>
          <a:p>
            <a:r>
              <a:rPr lang="es-UY" dirty="0" smtClean="0"/>
              <a:t>India</a:t>
            </a:r>
            <a:endParaRPr lang="es-UY" dirty="0"/>
          </a:p>
        </p:txBody>
      </p:sp>
      <p:sp>
        <p:nvSpPr>
          <p:cNvPr id="11" name="10 Marcador de contenido"/>
          <p:cNvSpPr>
            <a:spLocks noGrp="1"/>
          </p:cNvSpPr>
          <p:nvPr>
            <p:ph sz="quarter" idx="14"/>
          </p:nvPr>
        </p:nvSpPr>
        <p:spPr/>
        <p:txBody>
          <a:bodyPr/>
          <a:lstStyle/>
          <a:p>
            <a:r>
              <a:rPr lang="es-UY" dirty="0" smtClean="0"/>
              <a:t>Egipto</a:t>
            </a:r>
            <a:endParaRPr lang="es-UY" dirty="0"/>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3914203"/>
            <a:ext cx="857250" cy="857250"/>
          </a:xfrm>
          <a:prstGeom prst="rect">
            <a:avLst/>
          </a:prstGeom>
        </p:spPr>
      </p:pic>
      <p:pic>
        <p:nvPicPr>
          <p:cNvPr id="7170" name="Picture 2" descr="https://upload.wikimedia.org/wikipedia/commons/thumb/b/bb/India_%28orthographic_projection%29.svg/541px-India_%28orthographic_projection%29.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1969987"/>
            <a:ext cx="2971181" cy="297118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281664" y="5013176"/>
            <a:ext cx="543739"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6</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0"/>
          </p:nvPr>
        </p:nvSpPr>
        <p:spPr>
          <a:xfrm>
            <a:off x="0" y="0"/>
            <a:ext cx="9144000" cy="1071546"/>
          </a:xfrm>
        </p:spPr>
        <p:txBody>
          <a:bodyPr>
            <a:normAutofit fontScale="77500" lnSpcReduction="20000"/>
          </a:bodyPr>
          <a:lstStyle/>
          <a:p>
            <a:r>
              <a:rPr lang="es-UY" dirty="0" smtClean="0">
                <a:solidFill>
                  <a:srgbClr val="FFC000"/>
                </a:solidFill>
              </a:rPr>
              <a:t>14 - ¿Qué país logró su imperio tras derrotar a España en 1898, con lo que ocupó Filipinas y Puerto Rico y pasó a controlar Cuba?</a:t>
            </a:r>
            <a:endParaRPr lang="es-UY" dirty="0">
              <a:solidFill>
                <a:srgbClr val="FFC000"/>
              </a:solidFill>
            </a:endParaRPr>
          </a:p>
        </p:txBody>
      </p:sp>
      <p:sp>
        <p:nvSpPr>
          <p:cNvPr id="8" name="7 Marcador de contenido"/>
          <p:cNvSpPr>
            <a:spLocks noGrp="1"/>
          </p:cNvSpPr>
          <p:nvPr>
            <p:ph sz="quarter" idx="11"/>
          </p:nvPr>
        </p:nvSpPr>
        <p:spPr/>
        <p:txBody>
          <a:bodyPr/>
          <a:lstStyle/>
          <a:p>
            <a:r>
              <a:rPr lang="es-UY" dirty="0" smtClean="0"/>
              <a:t>Alemania.</a:t>
            </a:r>
            <a:endParaRPr lang="es-UY" dirty="0"/>
          </a:p>
        </p:txBody>
      </p:sp>
      <p:sp>
        <p:nvSpPr>
          <p:cNvPr id="9" name="8 Marcador de contenido"/>
          <p:cNvSpPr>
            <a:spLocks noGrp="1"/>
          </p:cNvSpPr>
          <p:nvPr>
            <p:ph sz="quarter" idx="12"/>
          </p:nvPr>
        </p:nvSpPr>
        <p:spPr/>
        <p:txBody>
          <a:bodyPr/>
          <a:lstStyle/>
          <a:p>
            <a:r>
              <a:rPr lang="es-UY" dirty="0" smtClean="0"/>
              <a:t>Estados Unidos.</a:t>
            </a:r>
            <a:endParaRPr lang="es-UY" dirty="0"/>
          </a:p>
        </p:txBody>
      </p:sp>
      <p:sp>
        <p:nvSpPr>
          <p:cNvPr id="10" name="9 Marcador de contenido"/>
          <p:cNvSpPr>
            <a:spLocks noGrp="1"/>
          </p:cNvSpPr>
          <p:nvPr>
            <p:ph sz="quarter" idx="13"/>
          </p:nvPr>
        </p:nvSpPr>
        <p:spPr/>
        <p:txBody>
          <a:bodyPr/>
          <a:lstStyle/>
          <a:p>
            <a:r>
              <a:rPr lang="es-UY" dirty="0" smtClean="0"/>
              <a:t>Italia.</a:t>
            </a:r>
            <a:endParaRPr lang="es-UY" dirty="0"/>
          </a:p>
        </p:txBody>
      </p:sp>
      <p:sp>
        <p:nvSpPr>
          <p:cNvPr id="11" name="10 Marcador de contenido"/>
          <p:cNvSpPr>
            <a:spLocks noGrp="1"/>
          </p:cNvSpPr>
          <p:nvPr>
            <p:ph sz="quarter" idx="14"/>
          </p:nvPr>
        </p:nvSpPr>
        <p:spPr/>
        <p:txBody>
          <a:bodyPr/>
          <a:lstStyle/>
          <a:p>
            <a:r>
              <a:rPr lang="es-UY" dirty="0" smtClean="0"/>
              <a:t>Bélgica.</a:t>
            </a:r>
            <a:endParaRPr lang="es-UY" dirty="0"/>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2581693"/>
            <a:ext cx="857250" cy="857250"/>
          </a:xfrm>
          <a:prstGeom prst="rect">
            <a:avLst/>
          </a:prstGeom>
        </p:spPr>
      </p:pic>
      <p:pic>
        <p:nvPicPr>
          <p:cNvPr id="8194" name="Picture 2" descr="Cuba, La Habana, Veterano, Auto, Vehículo, Cuba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2204864"/>
            <a:ext cx="4535488" cy="3023659"/>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734694" y="5256413"/>
            <a:ext cx="1773242"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7.  La Habana. Cuba.</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071546"/>
          </a:xfrm>
        </p:spPr>
        <p:txBody>
          <a:bodyPr>
            <a:normAutofit fontScale="77500" lnSpcReduction="20000"/>
          </a:bodyPr>
          <a:lstStyle/>
          <a:p>
            <a:r>
              <a:rPr lang="es-UY" dirty="0" smtClean="0">
                <a:solidFill>
                  <a:srgbClr val="FFC000"/>
                </a:solidFill>
              </a:rPr>
              <a:t>15 - Para evitar las frecuentes fricciones entre las potencias se reunió una Conferencia que estableciera los dominios de cada potencia. ¿La Conferencia se desarrolló en que ciudad europea?</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Washington.</a:t>
            </a:r>
            <a:endParaRPr lang="es-UY" dirty="0"/>
          </a:p>
        </p:txBody>
      </p:sp>
      <p:sp>
        <p:nvSpPr>
          <p:cNvPr id="8" name="7 Marcador de contenido"/>
          <p:cNvSpPr>
            <a:spLocks noGrp="1"/>
          </p:cNvSpPr>
          <p:nvPr>
            <p:ph sz="quarter" idx="12"/>
          </p:nvPr>
        </p:nvSpPr>
        <p:spPr/>
        <p:txBody>
          <a:bodyPr/>
          <a:lstStyle/>
          <a:p>
            <a:r>
              <a:rPr lang="es-UY" dirty="0" smtClean="0"/>
              <a:t>París.</a:t>
            </a:r>
            <a:endParaRPr lang="es-UY" dirty="0"/>
          </a:p>
        </p:txBody>
      </p:sp>
      <p:sp>
        <p:nvSpPr>
          <p:cNvPr id="9" name="8 Marcador de contenido"/>
          <p:cNvSpPr>
            <a:spLocks noGrp="1"/>
          </p:cNvSpPr>
          <p:nvPr>
            <p:ph sz="quarter" idx="13"/>
          </p:nvPr>
        </p:nvSpPr>
        <p:spPr/>
        <p:txBody>
          <a:bodyPr/>
          <a:lstStyle/>
          <a:p>
            <a:r>
              <a:rPr lang="es-UY" dirty="0" smtClean="0"/>
              <a:t>Berlín.</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pic>
        <p:nvPicPr>
          <p:cNvPr id="4098" name="Picture 2" descr="http://recursos.ort.edu.ar/static/archivos/image/266969/56255"/>
          <p:cNvPicPr>
            <a:picLocks noChangeAspect="1" noChangeArrowheads="1"/>
          </p:cNvPicPr>
          <p:nvPr/>
        </p:nvPicPr>
        <p:blipFill>
          <a:blip r:embed="rId5" cstate="print"/>
          <a:srcRect/>
          <a:stretch>
            <a:fillRect/>
          </a:stretch>
        </p:blipFill>
        <p:spPr bwMode="auto">
          <a:xfrm>
            <a:off x="4286248" y="1928802"/>
            <a:ext cx="3990975" cy="3743325"/>
          </a:xfrm>
          <a:prstGeom prst="rect">
            <a:avLst/>
          </a:prstGeom>
          <a:noFill/>
        </p:spPr>
      </p:pic>
      <p:sp>
        <p:nvSpPr>
          <p:cNvPr id="10" name="9 CuadroTexto"/>
          <p:cNvSpPr txBox="1"/>
          <p:nvPr/>
        </p:nvSpPr>
        <p:spPr>
          <a:xfrm>
            <a:off x="5336604" y="5672126"/>
            <a:ext cx="1890261"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8.  El reparto de África</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214290"/>
            <a:ext cx="9144000" cy="759180"/>
          </a:xfrm>
        </p:spPr>
        <p:txBody>
          <a:bodyPr>
            <a:normAutofit/>
          </a:bodyPr>
          <a:lstStyle/>
          <a:p>
            <a:r>
              <a:rPr lang="es-UY" sz="3600" dirty="0" smtClean="0">
                <a:solidFill>
                  <a:srgbClr val="FFC000"/>
                </a:solidFill>
              </a:rPr>
              <a:t>16 - El personaje histórico de la imagen es:</a:t>
            </a:r>
            <a:endParaRPr lang="es-UY" sz="3600" dirty="0">
              <a:solidFill>
                <a:srgbClr val="FFC000"/>
              </a:solidFill>
            </a:endParaRPr>
          </a:p>
        </p:txBody>
      </p:sp>
      <p:sp>
        <p:nvSpPr>
          <p:cNvPr id="7" name="6 Marcador de contenido"/>
          <p:cNvSpPr>
            <a:spLocks noGrp="1"/>
          </p:cNvSpPr>
          <p:nvPr>
            <p:ph sz="quarter" idx="11"/>
          </p:nvPr>
        </p:nvSpPr>
        <p:spPr/>
        <p:txBody>
          <a:bodyPr/>
          <a:lstStyle/>
          <a:p>
            <a:r>
              <a:rPr lang="es-UY" dirty="0" smtClean="0"/>
              <a:t>Guillermo II, emperador de Alemania.</a:t>
            </a:r>
            <a:endParaRPr lang="es-UY" dirty="0"/>
          </a:p>
        </p:txBody>
      </p:sp>
      <p:sp>
        <p:nvSpPr>
          <p:cNvPr id="8" name="7 Marcador de contenido"/>
          <p:cNvSpPr>
            <a:spLocks noGrp="1"/>
          </p:cNvSpPr>
          <p:nvPr>
            <p:ph sz="quarter" idx="12"/>
          </p:nvPr>
        </p:nvSpPr>
        <p:spPr/>
        <p:txBody>
          <a:bodyPr/>
          <a:lstStyle/>
          <a:p>
            <a:r>
              <a:rPr lang="es-UY" dirty="0" smtClean="0"/>
              <a:t>Francisco Fernando, archiduque de Austria.</a:t>
            </a:r>
            <a:endParaRPr lang="es-UY" dirty="0"/>
          </a:p>
        </p:txBody>
      </p:sp>
      <p:sp>
        <p:nvSpPr>
          <p:cNvPr id="9" name="8 Marcador de contenido"/>
          <p:cNvSpPr>
            <a:spLocks noGrp="1"/>
          </p:cNvSpPr>
          <p:nvPr>
            <p:ph sz="quarter" idx="13"/>
          </p:nvPr>
        </p:nvSpPr>
        <p:spPr/>
        <p:txBody>
          <a:bodyPr/>
          <a:lstStyle/>
          <a:p>
            <a:r>
              <a:rPr lang="es-UY" dirty="0" err="1" smtClean="0"/>
              <a:t>Gabrilo</a:t>
            </a:r>
            <a:r>
              <a:rPr lang="es-UY" dirty="0" smtClean="0"/>
              <a:t> </a:t>
            </a:r>
            <a:r>
              <a:rPr lang="es-UY" dirty="0" err="1" smtClean="0"/>
              <a:t>Princip</a:t>
            </a:r>
            <a:r>
              <a:rPr lang="es-UY" dirty="0" smtClean="0"/>
              <a:t>, militante </a:t>
            </a:r>
            <a:r>
              <a:rPr lang="es-UY" dirty="0" err="1" smtClean="0"/>
              <a:t>servio</a:t>
            </a:r>
            <a:r>
              <a:rPr lang="es-UY" dirty="0" smtClean="0"/>
              <a:t> de la mano negra.</a:t>
            </a:r>
            <a:endParaRPr lang="es-UY" dirty="0"/>
          </a:p>
        </p:txBody>
      </p:sp>
      <p:pic>
        <p:nvPicPr>
          <p:cNvPr id="12" name="11 Imagen" descr="CorrectAnswerIndicator.png"/>
          <p:cNvPicPr>
            <a:picLocks/>
          </p:cNvPicPr>
          <p:nvPr>
            <p:custDataLst>
              <p:tags r:id="rId2"/>
            </p:custDataLst>
          </p:nvPr>
        </p:nvPicPr>
        <p:blipFill>
          <a:blip r:embed="rId4" cstate="print"/>
          <a:stretch>
            <a:fillRect/>
          </a:stretch>
        </p:blipFill>
        <p:spPr>
          <a:xfrm>
            <a:off x="155448" y="3185198"/>
            <a:ext cx="857250" cy="857250"/>
          </a:xfrm>
          <a:prstGeom prst="rect">
            <a:avLst/>
          </a:prstGeom>
        </p:spPr>
      </p:pic>
      <p:sp>
        <p:nvSpPr>
          <p:cNvPr id="10" name="9 CuadroTexto"/>
          <p:cNvSpPr txBox="1"/>
          <p:nvPr/>
        </p:nvSpPr>
        <p:spPr>
          <a:xfrm>
            <a:off x="7989306" y="4358711"/>
            <a:ext cx="582211"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9.</a:t>
            </a:r>
            <a:endParaRPr lang="es-UY" sz="1200" dirty="0">
              <a:latin typeface="Times New Roman" pitchFamily="18" charset="0"/>
              <a:cs typeface="Times New Roman" pitchFamily="18" charset="0"/>
            </a:endParaRPr>
          </a:p>
        </p:txBody>
      </p:sp>
      <p:pic>
        <p:nvPicPr>
          <p:cNvPr id="9218" name="Picture 2" descr="https://c1.staticflickr.com/8/7468/15726806089_1a64e29767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3218713"/>
            <a:ext cx="1512168" cy="1135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0"/>
          </p:nvPr>
        </p:nvSpPr>
        <p:spPr>
          <a:xfrm>
            <a:off x="0" y="0"/>
            <a:ext cx="9144000" cy="1071546"/>
          </a:xfrm>
        </p:spPr>
        <p:txBody>
          <a:bodyPr/>
          <a:lstStyle/>
          <a:p>
            <a:r>
              <a:rPr lang="es-UY" dirty="0" smtClean="0">
                <a:solidFill>
                  <a:srgbClr val="FFC000"/>
                </a:solidFill>
              </a:rPr>
              <a:t>17 - La Primera Guerra Mundial comenzó …</a:t>
            </a:r>
            <a:endParaRPr lang="es-UY" dirty="0">
              <a:solidFill>
                <a:srgbClr val="FFC000"/>
              </a:solidFill>
            </a:endParaRPr>
          </a:p>
        </p:txBody>
      </p:sp>
      <p:sp>
        <p:nvSpPr>
          <p:cNvPr id="8" name="7 Marcador de contenido"/>
          <p:cNvSpPr>
            <a:spLocks noGrp="1"/>
          </p:cNvSpPr>
          <p:nvPr>
            <p:ph sz="quarter" idx="11"/>
          </p:nvPr>
        </p:nvSpPr>
        <p:spPr/>
        <p:txBody>
          <a:bodyPr/>
          <a:lstStyle/>
          <a:p>
            <a:r>
              <a:rPr lang="es-UY" dirty="0" smtClean="0"/>
              <a:t>Cuando Alemania invade Bélgica.</a:t>
            </a:r>
            <a:endParaRPr lang="es-UY" dirty="0"/>
          </a:p>
        </p:txBody>
      </p:sp>
      <p:sp>
        <p:nvSpPr>
          <p:cNvPr id="9" name="8 Marcador de contenido"/>
          <p:cNvSpPr>
            <a:spLocks noGrp="1"/>
          </p:cNvSpPr>
          <p:nvPr>
            <p:ph sz="quarter" idx="12"/>
          </p:nvPr>
        </p:nvSpPr>
        <p:spPr/>
        <p:txBody>
          <a:bodyPr/>
          <a:lstStyle/>
          <a:p>
            <a:r>
              <a:rPr lang="es-UY" dirty="0" smtClean="0"/>
              <a:t>Cuando Alemania invade Francia.</a:t>
            </a:r>
            <a:endParaRPr lang="es-UY" dirty="0"/>
          </a:p>
        </p:txBody>
      </p:sp>
      <p:sp>
        <p:nvSpPr>
          <p:cNvPr id="10" name="9 Marcador de contenido"/>
          <p:cNvSpPr>
            <a:spLocks noGrp="1"/>
          </p:cNvSpPr>
          <p:nvPr>
            <p:ph sz="quarter" idx="13"/>
          </p:nvPr>
        </p:nvSpPr>
        <p:spPr/>
        <p:txBody>
          <a:bodyPr/>
          <a:lstStyle/>
          <a:p>
            <a:r>
              <a:rPr lang="es-UY" dirty="0" smtClean="0"/>
              <a:t>Cuando Japón ataca a los Estados Unidos.</a:t>
            </a:r>
            <a:endParaRPr lang="es-UY" dirty="0"/>
          </a:p>
        </p:txBody>
      </p:sp>
      <p:sp>
        <p:nvSpPr>
          <p:cNvPr id="11" name="10 Marcador de contenido"/>
          <p:cNvSpPr>
            <a:spLocks noGrp="1"/>
          </p:cNvSpPr>
          <p:nvPr>
            <p:ph sz="quarter" idx="14"/>
          </p:nvPr>
        </p:nvSpPr>
        <p:spPr/>
        <p:txBody>
          <a:bodyPr/>
          <a:lstStyle/>
          <a:p>
            <a:r>
              <a:rPr lang="es-UY" dirty="0" smtClean="0"/>
              <a:t>Cuando Austria-Hungría ataca a </a:t>
            </a:r>
            <a:r>
              <a:rPr lang="es-UY" dirty="0" err="1" smtClean="0"/>
              <a:t>Servia</a:t>
            </a:r>
            <a:r>
              <a:rPr lang="es-UY" dirty="0" smtClean="0"/>
              <a:t>.</a:t>
            </a:r>
            <a:endParaRPr lang="es-UY" dirty="0"/>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5246712"/>
            <a:ext cx="857250" cy="857250"/>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0"/>
          </p:nvPr>
        </p:nvSpPr>
        <p:spPr>
          <a:xfrm>
            <a:off x="0" y="0"/>
            <a:ext cx="9144000" cy="1142984"/>
          </a:xfrm>
        </p:spPr>
        <p:txBody>
          <a:bodyPr>
            <a:normAutofit/>
          </a:bodyPr>
          <a:lstStyle/>
          <a:p>
            <a:r>
              <a:rPr lang="es-UY" dirty="0" smtClean="0">
                <a:solidFill>
                  <a:srgbClr val="FFC000"/>
                </a:solidFill>
              </a:rPr>
              <a:t>18 - Al desarrollarse la Primera Guerra Mundial Italia formó parte del bando ...</a:t>
            </a:r>
            <a:endParaRPr lang="es-UY" dirty="0">
              <a:solidFill>
                <a:srgbClr val="FFC000"/>
              </a:solidFill>
            </a:endParaRPr>
          </a:p>
        </p:txBody>
      </p:sp>
      <p:sp>
        <p:nvSpPr>
          <p:cNvPr id="6" name="5 Marcador de contenido"/>
          <p:cNvSpPr>
            <a:spLocks noGrp="1"/>
          </p:cNvSpPr>
          <p:nvPr>
            <p:ph sz="quarter" idx="11"/>
          </p:nvPr>
        </p:nvSpPr>
        <p:spPr/>
        <p:txBody>
          <a:bodyPr/>
          <a:lstStyle/>
          <a:p>
            <a:r>
              <a:rPr lang="es-UY" dirty="0" smtClean="0"/>
              <a:t>Aliado.</a:t>
            </a:r>
            <a:endParaRPr lang="es-UY" dirty="0"/>
          </a:p>
        </p:txBody>
      </p:sp>
      <p:sp>
        <p:nvSpPr>
          <p:cNvPr id="7" name="6 Marcador de contenido"/>
          <p:cNvSpPr>
            <a:spLocks noGrp="1"/>
          </p:cNvSpPr>
          <p:nvPr>
            <p:ph sz="quarter" idx="12"/>
          </p:nvPr>
        </p:nvSpPr>
        <p:spPr/>
        <p:txBody>
          <a:bodyPr/>
          <a:lstStyle/>
          <a:p>
            <a:r>
              <a:rPr lang="es-UY" dirty="0" smtClean="0"/>
              <a:t>Central.</a:t>
            </a:r>
            <a:endParaRPr lang="es-UY" dirty="0"/>
          </a:p>
        </p:txBody>
      </p:sp>
      <p:pic>
        <p:nvPicPr>
          <p:cNvPr id="9" name="8 Imagen" descr="CorrectAnswerIndicator.png"/>
          <p:cNvPicPr>
            <a:picLocks/>
          </p:cNvPicPr>
          <p:nvPr>
            <p:custDataLst>
              <p:tags r:id="rId2"/>
            </p:custDataLst>
          </p:nvPr>
        </p:nvPicPr>
        <p:blipFill>
          <a:blip r:embed="rId4" cstate="print"/>
          <a:stretch>
            <a:fillRect/>
          </a:stretch>
        </p:blipFill>
        <p:spPr>
          <a:xfrm>
            <a:off x="155448" y="2234336"/>
            <a:ext cx="857250" cy="85725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0"/>
          </p:nvPr>
        </p:nvSpPr>
        <p:spPr/>
        <p:txBody>
          <a:bodyPr>
            <a:noAutofit/>
          </a:bodyPr>
          <a:lstStyle/>
          <a:p>
            <a:r>
              <a:rPr lang="es-UY" dirty="0" smtClean="0">
                <a:solidFill>
                  <a:srgbClr val="FFC000"/>
                </a:solidFill>
              </a:rPr>
              <a:t>1- La Segunda Revolución Industrial abarca el período …</a:t>
            </a:r>
            <a:endParaRPr lang="es-UY" dirty="0">
              <a:solidFill>
                <a:srgbClr val="FFC000"/>
              </a:solidFill>
            </a:endParaRPr>
          </a:p>
        </p:txBody>
      </p:sp>
      <p:sp>
        <p:nvSpPr>
          <p:cNvPr id="9" name="8 Marcador de contenido"/>
          <p:cNvSpPr>
            <a:spLocks noGrp="1"/>
          </p:cNvSpPr>
          <p:nvPr>
            <p:ph sz="quarter" idx="11"/>
          </p:nvPr>
        </p:nvSpPr>
        <p:spPr/>
        <p:txBody>
          <a:bodyPr/>
          <a:lstStyle/>
          <a:p>
            <a:r>
              <a:rPr lang="es-UY" dirty="0" smtClean="0"/>
              <a:t>1780-1850.</a:t>
            </a:r>
            <a:endParaRPr lang="es-UY" dirty="0"/>
          </a:p>
        </p:txBody>
      </p:sp>
      <p:sp>
        <p:nvSpPr>
          <p:cNvPr id="10" name="9 Marcador de contenido"/>
          <p:cNvSpPr>
            <a:spLocks noGrp="1"/>
          </p:cNvSpPr>
          <p:nvPr>
            <p:ph sz="quarter" idx="12"/>
          </p:nvPr>
        </p:nvSpPr>
        <p:spPr/>
        <p:txBody>
          <a:bodyPr/>
          <a:lstStyle/>
          <a:p>
            <a:r>
              <a:rPr lang="es-UY" dirty="0" smtClean="0"/>
              <a:t>1850-1970.</a:t>
            </a:r>
            <a:endParaRPr lang="es-UY" dirty="0"/>
          </a:p>
        </p:txBody>
      </p:sp>
      <p:sp>
        <p:nvSpPr>
          <p:cNvPr id="11" name="10 Marcador de contenido"/>
          <p:cNvSpPr>
            <a:spLocks noGrp="1"/>
          </p:cNvSpPr>
          <p:nvPr>
            <p:ph sz="quarter" idx="13"/>
          </p:nvPr>
        </p:nvSpPr>
        <p:spPr/>
        <p:txBody>
          <a:bodyPr/>
          <a:lstStyle/>
          <a:p>
            <a:r>
              <a:rPr lang="es-UY" dirty="0" smtClean="0"/>
              <a:t>1970-2014.</a:t>
            </a:r>
            <a:endParaRPr lang="es-UY" dirty="0"/>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3185198"/>
            <a:ext cx="857250" cy="857250"/>
          </a:xfrm>
          <a:prstGeom prst="rect">
            <a:avLst/>
          </a:prstGeom>
        </p:spPr>
      </p:pic>
      <p:pic>
        <p:nvPicPr>
          <p:cNvPr id="2050" name="Picture 2" descr="https://upload.wikimedia.org/wikipedia/commons/9/9e/BASF_Werk_Ludwigshafen_18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348880"/>
            <a:ext cx="5040560" cy="2834224"/>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3761289" y="5185898"/>
            <a:ext cx="4789773"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2 Las</a:t>
            </a:r>
            <a:r>
              <a:rPr lang="pt-BR" sz="1200" dirty="0">
                <a:latin typeface="Times New Roman" pitchFamily="18" charset="0"/>
                <a:cs typeface="Times New Roman" pitchFamily="18" charset="0"/>
              </a:rPr>
              <a:t> </a:t>
            </a:r>
            <a:r>
              <a:rPr lang="pt-BR" sz="1200" dirty="0">
                <a:latin typeface="Times New Roman" pitchFamily="18" charset="0"/>
                <a:cs typeface="Times New Roman" pitchFamily="18" charset="0"/>
              </a:rPr>
              <a:t>fábricas químicas </a:t>
            </a:r>
            <a:r>
              <a:rPr lang="pt-BR" sz="1200" dirty="0">
                <a:latin typeface="Times New Roman" pitchFamily="18" charset="0"/>
                <a:cs typeface="Times New Roman" pitchFamily="18" charset="0"/>
              </a:rPr>
              <a:t>de </a:t>
            </a:r>
            <a:r>
              <a:rPr lang="pt-BR" sz="1200" dirty="0">
                <a:latin typeface="Times New Roman" pitchFamily="18" charset="0"/>
                <a:cs typeface="Times New Roman" pitchFamily="18" charset="0"/>
              </a:rPr>
              <a:t>BASF </a:t>
            </a:r>
            <a:r>
              <a:rPr lang="pt-BR" sz="1200" dirty="0" err="1">
                <a:latin typeface="Times New Roman" pitchFamily="18" charset="0"/>
                <a:cs typeface="Times New Roman" pitchFamily="18" charset="0"/>
              </a:rPr>
              <a:t>en</a:t>
            </a:r>
            <a:r>
              <a:rPr lang="pt-BR" sz="1200" dirty="0">
                <a:latin typeface="Times New Roman" pitchFamily="18" charset="0"/>
                <a:cs typeface="Times New Roman" pitchFamily="18" charset="0"/>
              </a:rPr>
              <a:t> </a:t>
            </a:r>
            <a:r>
              <a:rPr lang="pt-BR" sz="1200" dirty="0">
                <a:latin typeface="Times New Roman" pitchFamily="18" charset="0"/>
                <a:cs typeface="Times New Roman" pitchFamily="18" charset="0"/>
              </a:rPr>
              <a:t>Ludwigshafen, </a:t>
            </a:r>
            <a:r>
              <a:rPr lang="pt-BR" sz="1200" dirty="0" err="1" smtClean="0">
                <a:latin typeface="Times New Roman" pitchFamily="18" charset="0"/>
                <a:cs typeface="Times New Roman" pitchFamily="18" charset="0"/>
              </a:rPr>
              <a:t>Alemania</a:t>
            </a:r>
            <a:r>
              <a:rPr lang="pt-BR" sz="1200" dirty="0" smtClean="0">
                <a:latin typeface="Times New Roman" pitchFamily="18" charset="0"/>
                <a:cs typeface="Times New Roman" pitchFamily="18" charset="0"/>
              </a:rPr>
              <a:t> </a:t>
            </a:r>
            <a:r>
              <a:rPr lang="pt-BR" sz="1200" dirty="0">
                <a:latin typeface="Times New Roman" pitchFamily="18" charset="0"/>
                <a:cs typeface="Times New Roman" pitchFamily="18" charset="0"/>
              </a:rPr>
              <a:t>(1881).</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116586"/>
            <a:ext cx="9144000" cy="759180"/>
          </a:xfrm>
        </p:spPr>
        <p:txBody>
          <a:bodyPr>
            <a:normAutofit/>
          </a:bodyPr>
          <a:lstStyle/>
          <a:p>
            <a:r>
              <a:rPr lang="es-UY" dirty="0" smtClean="0">
                <a:solidFill>
                  <a:srgbClr val="FFC000"/>
                </a:solidFill>
              </a:rPr>
              <a:t>19 - En 1917 estalló la Revolución Rusa. Su líder fue …</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Lenin.</a:t>
            </a:r>
            <a:endParaRPr lang="es-UY" dirty="0"/>
          </a:p>
        </p:txBody>
      </p:sp>
      <p:sp>
        <p:nvSpPr>
          <p:cNvPr id="8" name="7 Marcador de contenido"/>
          <p:cNvSpPr>
            <a:spLocks noGrp="1"/>
          </p:cNvSpPr>
          <p:nvPr>
            <p:ph sz="quarter" idx="12"/>
          </p:nvPr>
        </p:nvSpPr>
        <p:spPr/>
        <p:txBody>
          <a:bodyPr/>
          <a:lstStyle/>
          <a:p>
            <a:r>
              <a:rPr lang="es-UY" dirty="0" err="1" smtClean="0"/>
              <a:t>Trosky</a:t>
            </a:r>
            <a:r>
              <a:rPr lang="es-UY" dirty="0" smtClean="0"/>
              <a:t>.</a:t>
            </a:r>
            <a:endParaRPr lang="es-UY" dirty="0"/>
          </a:p>
        </p:txBody>
      </p:sp>
      <p:sp>
        <p:nvSpPr>
          <p:cNvPr id="9" name="8 Marcador de contenido"/>
          <p:cNvSpPr>
            <a:spLocks noGrp="1"/>
          </p:cNvSpPr>
          <p:nvPr>
            <p:ph sz="quarter" idx="13"/>
          </p:nvPr>
        </p:nvSpPr>
        <p:spPr/>
        <p:txBody>
          <a:bodyPr/>
          <a:lstStyle/>
          <a:p>
            <a:r>
              <a:rPr lang="es-UY" dirty="0" smtClean="0"/>
              <a:t>Stalin.</a:t>
            </a:r>
            <a:endParaRPr lang="es-UY" dirty="0"/>
          </a:p>
        </p:txBody>
      </p:sp>
      <p:sp>
        <p:nvSpPr>
          <p:cNvPr id="47106" name="AutoShape 2" descr="data:image/jpeg;base64,/9j/4AAQSkZJRgABAQAAAQABAAD/2wCEAAkGBxQTEhUUExQWFRQXGBcYGBgYFxcYFxgXFRUWFxcUFxgaHCggGhwlHBQUITEiJSkrLi4uFx8zODMsNygtLisBCgoKBQUFDgUFDisZExkrKysrKysrKysrKysrKysrKysrKysrKysrKysrKysrKysrKysrKysrKysrKysrKysrK//AABEIAO4A0wMBIgACEQEDEQH/xAAcAAAABwEBAAAAAAAAAAAAAAAAAgMEBQYHAQj/xAA+EAABAwIDBQUGBAUEAgMAAAABAAIRAyEEEjEFBkFRYRMicYGRBzKhscHwFEJS0SNicuHxM1OCogiSFSQl/8QAFAEBAAAAAAAAAAAAAAAAAAAAAP/EABQRAQAAAAAAAAAAAAAAAAAAAAD/2gAMAwEAAhEDEQA/ANRfxRHBGc5ElB2EMuiJmQL9EB2jRGcEk16MXoOOKKjELiAqDnIAokoFQ5JOciPrpvUqIFHOvyRXuTZ2IEkInbTxQOSUbMIsmbqo1Rs9kB3G6BeEjUq+SKHjUoFCfBIvQfUHBIiogUDfglQU27Rc7SdNEC9SqmNapIRqz+qbmog6DKKuZ9FwOQKSgk83j9+SCC+OCJGiOWoj+CBIuRSfmukdUUoOroPRFXXFAoD9hccUGxxEpOtUaJJIaOZ0QHlQ+1NvUaVnPaHcBIzHoAqJvh7QHPqfhtn95xs6oLt65Y+aQ2Hu4GP7aqQapAmJ8Yub8DJ5DRBaztl1T3GmOZEW8dSUXsajiC52tu7a8Jei3y8FJYfDTwj5oGzMGOMkjQk/ZT2ns8FPqWGjwToUrIIs7NA4CEg7BawXAeMj0KnizRFdSQVjEB9O8Zx/LZ3mEjQxzagOUzHvC4Lf6gVYa2EB4KB2xu+2oc4Jp1miGVWyHD+Vw0e08QUHHvSLqnNR1HGPa/scQAyrq0izKoH5mGbG0luo8Lp010oFe0QJA04orWo2RBxzjFtEhUCWqaWTeoeKAr3xp1ldpu+/vRFItyXDNp1j484QKF/3KCTzfd0EGj5Em5qXKSegQyrhCOikoCuKSc9dqFIOCBYVIknRYr7St9n16rsPQflpNsSJzPM+6LaaeKuHtQ3n/C4bsqZ/jVQQObW/md8YWYbjbLFWoaz5Ip6dXHjfWNfNBbt1tlMw9KSCHOiZIsTo2Rx8yrXg2Zza3y5qHpOl0AePBWPAUob8/RBI4LBqXo0Y/cpDCMgJ/TagVphK5UWmEsAgTa1cyJaEMtkDfs0lVoAp2QiuGqCs7b2Kyswsd4tcLFpGjh1Cq2DquDzRrQKzROkB7dA8ekkcFpFVnyVU3u2QXhtVkCrSOZp5j8zDbQhAwCCQ2bjhWp5xAIJa4a5XN95tuIhOXhAmXJF4S8W9PmmtaUHC6FyfqkXOOi6BzHyQLNd0QSOf7sgg0wuRHOXXJN51QEcVxCUcNQIvakKzgxpcbBoJPlf6J24Kqe0zF9ls2u4EtJAYCNe+Yj4oMM3w24cViqtT8s5WDgGt0jx181et18DloACYhpMcTAkz6fBZfhmAvaDpN/Aa/JbDsWlFJrf5R0PRBJ4WgdWjUaffNWDAtGWL2+ZKjNkAQL9NPQqawrIPTjCCUwTLX1T6l8UzpcvvyTyigVCVaiNRggNKEooCACDsoEriM5AhUCa1qcjRO3JFyDLd56LsBixiWg/h65Dawv3X6NqeYsfAKfLZE6g38VLbz7MbXw9Wk8SHNI+oI6zCrG5dcvwwYbupktJIuQDYnrAQPHMP38kg9ilatK6a1GII19M8B8UhJPBO6rOv3yTSpU8kBDfiuroegg05wSFTxSxRMl0DcDqUvTGiDWJQBATLzVE9szf/AMx8f7lOfDN/hX6FQfbTiGt2a5p1fUYG34h2b5NKDDthEdsyRIGa3OWmwt9wtV3erBw7psR3Z1gAX5xdZFs2vkeHeI9QfrCv27WPLS0EGBpPAO0FuWiC+4JmW4Nvh5Kw4Z1mkE+HPnZRGCYDGpkRwVipUyI8OP7IF8IQeP0Tynw0TOm6ToLEcE9Y9AuEYBcpo5KAp1XHOXZRSUAa5dJ0SUrocgM43SDglSiOKBhiiIKzLcHExjMbQNsry4aTBceHmfVafixYrMtlMFPbFfh2lMerSPnbSdLxKC6VjdMcQ5O6zlGV+qBvVcP8JrWpTpdO3BFa36oI9zSNPmf3QUgaPQ+iCDQCbrspAG4XC66BXtEA9Nqh+Fkdj/v/ACgcAkrHfb9tO+Hw4P6qpHjLWz/2WuVcW1gl7g0cyQPmsS9u1AOxFGu05mup9mSCCAWOc4acw8+iDNcO6HNPUfNW3CYvL2ZLrWNr2dfj4i6pwUvXOUTIs60Wvz0uL3KDWtk7Xu05iSCCBwvoPX5rQMBiBlzPiCP3t8V5iw+2q4d3HkEkQABE2AgHRWrZlLaYDnmk+o58ZXGo7MIGjWtdHkWoN7wuLp1fdc2xgibz1TtrY0P39FjWF21iWMBq0TSqNs4nOA4ZJzQ2m7KRxEeiktm+0Oo45WMLm6ZstR7SeOWKYvcdPBBq9Jxm9k5IVQ2TvSKpE0ntni4Zb8ZBuFaKdcEWKAyKWrpN56Igq3hAYMKTdwSj6wGpjxVf2tvdhqJydqztODS4CfPj4hBNZZRT4rNtpe0CpVd2bKJZqCc/HoWtdH9wnuyN48Q2G1KVVzCAQ8tB8RIP7oLZjK3BZtiMRO1HAAd3W1yC2efP6K+fihUAcARa4Nr8ys42MypVx2KrGcrXZRym2aPKEFyfVum9VJNd/n78UqCgJHJHDfiugIzGmUBcq6lw1BBZi74rhckmvldJQB3ilKThHmkSEpSFygxf2uYyq+q54cRTY8Ug2e7IbmkjjdULH4w1WtHLhMjxA4LTvaTs49ljNSW1KdYf0vhpjpqVl+0sF2ZHX9hfwQIYVvfbabiR5pzjWm8RAi3Tx4xCa0KkGSrTsDDte5znNDpMESSNAJjWLn0sgX3A2a15LyzMR0dpPAtMhaW3aLmFjGNLSZHukgAQdYjQhR2y9hdl/HoOAEQWtDhBkQ5uW176wpDDbKc4gvJc+4sSAZBzZu8cwi5004oO4nfXA0WjtyahJy2bMxe5bI8Qb804Zi8JjAM+zSD2YqU3Ppua8Ucwb2zHNYXQJYZHRH2vufh8TRDKTjhsskM1YM4h7cnBhE6ERAUvuRuqMDmqOf2lQsFJsNLWMptOYMY0ybmJNtEFXxOzKlIZ8PiKlJsS1leK9F4/lrMu3URLvJSO7+8tU9yqzK6P1BzXad5hj4KznChjn1WuNNh772j3HEgg91xIkkySACTdUqnhg1wIEAF0NFoBcSI5INIwVcOA8F3FUjEt18YTDZGIEARyupDGXYRzQUPeja2INNwo0yCAe850ASDcQCLEcVkuz9ktxGM7Guar6rp7jMz3TlLyJDXEgNuI4Bb7jcKKgDCGubGU03AgG85wQRNrQZFlB7d3NFeu2ux7aNRpknI/3mNDczSxzTdrQCJvHjIRGwRg2EMZiHyCaZ7RtQd9gh1Ml1s4/SYN5hWp9YQGzI6QPNKYbd6nTwf4eDUa4uqPcfefUecxfe4Mx1EC6Y//ABHZRlmDMiSWiTwQHpCSb2hQ+y8L2IeA098vqOcepsI8Pkp+iyLRwj10+iLtFrW03kcsoQVqmU6YUzFT78k5ogG6B3Sb4pxTopvRMJ7Tcg6GBcSuYIIF2OSwN0wZUThiByNbJxSGqaNddO6QQVr2gYEGg6rEtyGnUAEksdMejoPmsA3idNRuv+m0X4638PBeqa+GbUY5jhZwII8QvNe9WxuyruoEnOwwwnQsLrN6ayOaCFZhAaYcASbddS4cDbQK0br1mteWwI7tove821ufBQWzKbhLHDqL8f5b38lOYB4ZUvwbyI9w3knzQbVsh4NPKO7ItFxYdUd+zyBJNhGgPwhQO7uOHcv3YvytoTfmFd6b7RAIPogjMI4TcZrfmhtucRqpNmIbFxp9wIRa2GaZMQfSPMJBtCDadLTw4oI/bFd1Xu3awXjif7KGrAAjl5/FWr8DIl1gAfSPSFSdqVvzMuzNAPODw6ILdsSqZ6fLopfEzl1hV7dtxgRyU7iGnKUCVNmYa3CUaYk8eKTwESRxTuoyEDLETwJFuH7IvZl1+AFk6DB4n7slMsCwQReJGkqL3orhrC0cSE/2tU7zQOJHzVa2/iA6pE6IGFIff7p2w/fgmzHQnDYQOWOS7awTJz4SFWvF0EoMSOi6ok1yggmMO5PqZ+SjaLyn9J33KBzT1TyimDEtTeeZQSdJyzf2h7NH4ouLY7SmMpOhc0mQDzAvHEDor9RqruLwdKuwsrUw9nI8+Y6oPOrcMaLzDnEFoOkAzppw94eacVKQc4OEkFo4Xgg+YgwP3WoY/wBk+FqvLhWrMDolsh2mkE35Km7wbH/A4o0Q4mmGTTc6ZLTLYniQQfCUEnu5WNOJ0PLrx5LRsDiJg6iJnx5rMtnOGUXte1jGU2+EK27CxRiHGw5cj9j1QXF1YHqfpx+Cc4Zl1B4etOn9tDZT2HKCtb/bc7JjaDbOqtJJ/kaWg+pc0eZUMKlNtHK6xABAtEDj981M77bt/iTTqU3htanIGa7HtcRmY7iJhpBGhaFQd/th1KtOmc3Z1qXKpLS38xkaEc48UGgbrYhjxb1Bt0hWbGZcpEj6rCNwPx9My0Ne1wENL2tJuWA/9TprxlX3G4+s1re1MA6sY6XQCQ7vZRBsdAgsFesGNztIzNvHMDVvgRxUyyvmaCOIVK2Fsmm+XUe07JxlxqPe8kiJa3OZHLlxVqaMtkDkJDE1LSh2qbVSSgjnPmq3NwJPoDf5KrbScDWqQeNlJbw4lzXBreRJ/b4qAa0ygcMd/n+yVBjim8c0c1LCUBy++qRq+N0Vs+crjj1+HqgDgJ4D78EEk+pf/CCCwB0J3Reo8P8ABOqT0D5rkoHJsHHX0SjSge03p1Sco2m/mntB/GUD9jlRPa7ggaVKv+h+R3PLVgN62dlHmru19lE754Tt8FXpjU0yR4gSPkgyXAYvK0SY1At/yHjrCtOyq5azNxJHrEeXyhZxgtoyBcEB9rCOYMXOhPCLqzUtsNNNgzCZveDYE6f8UF72bjoJJJietwRYjpqpXFbyUqFMve4SBJ4xxvHQH0WObQ3x17InMTaRBs4AgjhaTNtNOBjae1K2INTM19VrS12Sn/py3Q5nS6QAYGrroNK2x7QKbqb3NfECMzbgGbNbGr+PoqRhtojE5msD3Zssve853ukNLidWtlze7xvcaiG2VRohndArVHBt6gIo0g6M0gQX1IMQCAINyp7Y2x6VB0Va9LKWOAgiSSblxi5vHIAoJltZ9Gln/K1roayxEWpUg0Egflno52uqbYyrUxOFwrnOc10FwI4nN7sglwAPrI1Uls+rhslWg6qQTna67C2oXxxm4DJZAtc+KcUaWAdRFKXZGtcxlRpbmGYEd2/OT5Dkgabobyuw7xTqEPHfYXTleXMNoPuVJbDhxuRqtApbx0qhjoCOILT+YRe0GRrZZntTd5lWGYLFAtcWgjNcOEHtIJ1kDkV3Z+DqUgRULC/vGRmvlcHOH8sy4x0Hig1kPm4uDpyNuaI99jzVZ3P232oY1zXDMC4EiLC4B8iLhTW1cRla4jiDHigqeOxBfVcdQLA+Ej6pEt0XKegJnn5nVdefX6IDC33ZEa1cnp99Em55ugVmPCw/yknO+/gjk66JCoZNj980BjVHH7+K6g1/3H9kEEkx/wB8k8pOHBRtN6fUhzQP6bgSnAPrz4JnRKctdwQL0zdPKZ8EwDvFOmulA9Y9HqCWkcxHwTSk/wCKrvtF3kOCwbiw/wAWoclPoTMu8gCUGD4o9jWqMj3XubrcAGxBF5/dFxWOOZuV06XtJ1sT5pnii4uJeSXG5JMkze55pNrr6wg0vd7dJlVlOq1xayAXN4kmQDnBkGHHQ8QpLEblszHIcrIILWyJDjOcjgZjSLADgq/urvnka2k8kTALotygxM8Fbti7wMrw4OFszYgkEaTI68/FAgdymU2DsmUy4Qe+wvmIGsiCRm56pTd/GU6JE4M0nSRFPJUHdOWbkOAmflrZWcbTytIALieHLxKhNr7TpsaajwGdmC4ui5fwbppeY10tqgs+H3poloDmvB92TReL62GT5ckanvTSMhjHPjgGvtxv3bcDJWb7J2xVZ2naDI2Q+M3eDAM0uA1hrhb9VkthN6i17HPdIe1ztO6TTyMyARcGXHyAQaC3DNrQX0RlPdObK7qARfjfVR22d1qRmrTa0OiHjg60XnpA8Ai7u7RF2zmmYP6m/lJ8JInkApc41oAYXw6O6JBkH+/BA22Hg2NpkgQSTLtQZAkdPFM9t4gS1g4yCLTDb6eicUMXAcLNLnZdAGyNR/1nyKyH2g7fecfNJ5HYANBa43dYu8eDT/SgvvkuAR1uo3d7bTcTSa6QH6Obpcax0UqPGUBHjVFY2xS5A/e/3ZAN9PuyBCqOnBIPbpCexPWy42nHyQIUqQgafD9kE7bSHL79EEDPDuMz4KVwx84+HRQ+Hdew+7c0/oVNOH7IJIVUq13PVMBUCdUjf5IHjX6JxTdomjB1THam8mHw4mrUaDyBk89EE6HwsO9p+3PxOMLGmWUpY3kXE98/Bo/4qV3g9p73S3CtDAfzuufJpsFQcHL6zAblz2+pcP3QOds0SK72x+mONsoUfUpkGCrrvZsJwb2zQSaZy1ReY1Do5CY81Wa7A9jS2xAgzH05dUEex5GluHqrDu5tjsMzjVLZB7rekW8ToOVyq6Qj0zzMcvHgg07C75gtDnNgnXWGNBIaSSDmcdTwABMoYiu1wLmgZi8gySSbSMxNh3QIjhxuqAys51GpLpDS20wTmkeeiWwe0qsAEww1GS6+rRAaItpcCNW9EFm2o8ijWbS91zmU8wjvOEtc6Z0kwBxgmOKbbJouo0H5wHNa14gtnKXBnfvfLYmYjuhIY3bjoe1sgscIIywIYQJt+U57nUlN8JtCazKcZmEFkkzMjL2jhwFp6CIhBbt2ce5japqdwNzSDENdlBkRrJzExJEpjtbbprVKBaZ7mcjNL2nKHRBMZrc/ynwLfH40sJcGEtgim0WzPBySG5jN4Mwn3s23edtCuHFrqdOk5zqjxYZntyFjDNgdY0QWNjcTUwtSsw2p0C8ufGUOaMwsBd8O5ZZlYi5863Xor2vY1mC2V2FIBvbEUWgD8sEvd6CJ5lec0C9HFvaCGuIBINuY0Mq37B31I7mJuJEPAvb9UfNUlBBuuBxjKolj2uHT6hPOz4BYXs/alSkZY4jpNlbNle0KoyBUbnHjf1hBpVOj9+qWbhpuq3gd+MK8XcWHreNdYtwU5s7bFGpBpva7wP0QPxRA4IJVtVdQUvDVtDJgjh46KQovmFA19p0qQlzwL/vp6qGxm/DQIpNJPM2H7oNA7QNHegRdQm0996FAEA538hf1KzDae2q1cnO4wT7osP7+aYNQWrbO/uJrWaeyb/L73qqtVqFxlxJJ1JMlHxFINMBwdZpkTYuaCWmeImD1CRQBONn1MtWm7k9pt0IKbpbBgF7Z0nx8Ag9LY7ZWcNxNNgIewCsy3eaW6gcTw6rJ98NyH0XGrhGl1J0l1OLtHQaxPmFtns9xXaYOnPAR/ZTGN2Wx4Nh6IPIdTDgglsggwWmZ/wAzNtU0cOa3jfLcOiT2riKRmA9tjmOn9XOIJWaYvcl8nJWDr/mZUbxjUtugqYcl6eIhoFoBnTUwYnnElTlLc6qXhhfSzOs1vaNDyeEMdBI5wrrsP2NVahDqtQU2fpaCXcIuRogzfDV4Y4Ek/paJlzrwXHkMxtxkrlOq5sHM0FwLZGWQDxge70J5rdm+xbCGM1StI4ti5mbyNVZ91vZ9gsEP4dIPfJPaVAHPvwuIHogyLcndDE7RqU61UltJn5oieJInUmwEWt0vuuytj0sJSFKi0MYOUXP6jAudVJAR4Dgm20MS2kx9R5hrGlzj0aJPyQec/bTvGcTjuxFqeHBYBe7zdzj8B6rPE62piu1rVKp1qPc//wBnE/VNUHQuIIIAugriCDspWhiHMu1zmmRoYSKCCZZvRigIFZ8eKChkEB6lVztST4klEQQQBBBBAEEEEARqbyCCNQZHiEVO9k4F1esyk33nmB4wT9EGy+ybe1lNvYVHQC7uOvEmLLY21QRIIjx+K8ybB2TVdRc8CXUHkPAJkQYB5QFoe6m0Klahi6DXntXYWq2lr74abt9dOiCie1rfY4/EdnScfw1IkN4Z3/mqH5AdJ4qjUcW9lmve0dHEfIpJ4++qKgln7x4p2TNiKruzIczM4uylpkET4Bepdy9vNxuDo4hsAuEPA/LUbZ7fW/mF5FC2L/x22s4VsRhr5XUzWF9HMcxhMdQ4eMIN0BRpRJXC7kgOXLKvbnvQKWF/CsPfrnvRNqTTLr9SAPAlaJtbaNPD0n1qz8tOm0ucT0EwBxJ4DivLO/W8hx+LfXjKw92m39LG+6D14nxQV9xXEEEAQQQQBBBBAF1cQQBBBBAEEEEAQQQQBBBBAFPbiVgzaGFcdO1bPnb6qBSuFrlj2vbq1wcPFpkfJB6P2bsj8LtWuQ3+DXa0PHAOcQxr45ZhlP8AW0qU2luWzOK2HJpVAZIGjonT9LrmCLXvzUgwipXpOI/1KBzDo7KY+SmMM8ljSdYv4gwT8EHlz2i7qvwNdpJltYPeCYBDg852x0lpn+boVUwFqft1xpqV2AgQzut5gXJM9THosslAq1ot58ls3/jtssj8TiiIGVtFp5/nfHpTVA3O2K3FYzC4d1m1XFzzzZTYahb0JDSJHNej9gYSnh62Iw9JjWM/hV2taIa0VGGkWgcL4cut+tBMMMrrnff1PRGeYWQe3HfOpQaMFSlpqszVanHISQKbOUwZPK3FBT/a7v0MdV7Cg7/61Ikg/wC7UiC/+kSQPVZwSgVxAEEEEAQQQQBBBBAEF0lcQBBBB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UY"/>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1852688"/>
            <a:ext cx="857250" cy="857250"/>
          </a:xfrm>
          <a:prstGeom prst="rect">
            <a:avLst/>
          </a:prstGeom>
        </p:spPr>
      </p:pic>
      <p:sp>
        <p:nvSpPr>
          <p:cNvPr id="10" name="9 CuadroTexto"/>
          <p:cNvSpPr txBox="1"/>
          <p:nvPr/>
        </p:nvSpPr>
        <p:spPr>
          <a:xfrm>
            <a:off x="4716016" y="4696954"/>
            <a:ext cx="659155"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10.</a:t>
            </a:r>
            <a:endParaRPr lang="es-UY" sz="1200" dirty="0">
              <a:latin typeface="Times New Roman" pitchFamily="18" charset="0"/>
              <a:cs typeface="Times New Roman" pitchFamily="18" charset="0"/>
            </a:endParaRPr>
          </a:p>
        </p:txBody>
      </p:sp>
      <p:pic>
        <p:nvPicPr>
          <p:cNvPr id="11266" name="Picture 2" descr="https://upload.wikimedia.org/wikipedia/commons/8/8d/Lenin_CL_Colo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1700808"/>
            <a:ext cx="1978646" cy="29816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116586"/>
            <a:ext cx="9144000" cy="1097836"/>
          </a:xfrm>
        </p:spPr>
        <p:txBody>
          <a:bodyPr/>
          <a:lstStyle/>
          <a:p>
            <a:r>
              <a:rPr lang="es-UY" dirty="0" smtClean="0">
                <a:solidFill>
                  <a:srgbClr val="FFC000"/>
                </a:solidFill>
              </a:rPr>
              <a:t>20 - La siguiente imagen corresponde con:</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El monje </a:t>
            </a:r>
            <a:r>
              <a:rPr lang="es-UY" dirty="0" err="1" smtClean="0"/>
              <a:t>Rasputin</a:t>
            </a:r>
            <a:r>
              <a:rPr lang="es-UY" dirty="0" smtClean="0"/>
              <a:t>.</a:t>
            </a:r>
            <a:endParaRPr lang="es-UY" dirty="0"/>
          </a:p>
        </p:txBody>
      </p:sp>
      <p:sp>
        <p:nvSpPr>
          <p:cNvPr id="8" name="7 Marcador de contenido"/>
          <p:cNvSpPr>
            <a:spLocks noGrp="1"/>
          </p:cNvSpPr>
          <p:nvPr>
            <p:ph sz="quarter" idx="12"/>
          </p:nvPr>
        </p:nvSpPr>
        <p:spPr/>
        <p:txBody>
          <a:bodyPr/>
          <a:lstStyle/>
          <a:p>
            <a:r>
              <a:rPr lang="es-UY" dirty="0" smtClean="0"/>
              <a:t>El Zar </a:t>
            </a:r>
            <a:r>
              <a:rPr lang="es-UY" dirty="0" err="1" smtClean="0"/>
              <a:t>Nicolas</a:t>
            </a:r>
            <a:r>
              <a:rPr lang="es-UY" dirty="0" smtClean="0"/>
              <a:t> II.</a:t>
            </a:r>
            <a:endParaRPr lang="es-UY" dirty="0"/>
          </a:p>
        </p:txBody>
      </p:sp>
      <p:sp>
        <p:nvSpPr>
          <p:cNvPr id="9" name="8 Marcador de contenido"/>
          <p:cNvSpPr>
            <a:spLocks noGrp="1"/>
          </p:cNvSpPr>
          <p:nvPr>
            <p:ph sz="quarter" idx="13"/>
          </p:nvPr>
        </p:nvSpPr>
        <p:spPr/>
        <p:txBody>
          <a:bodyPr/>
          <a:lstStyle/>
          <a:p>
            <a:r>
              <a:rPr lang="es-UY" dirty="0" smtClean="0"/>
              <a:t>El Káiser Guillermo II.</a:t>
            </a:r>
            <a:endParaRPr lang="es-UY" dirty="0"/>
          </a:p>
        </p:txBody>
      </p:sp>
      <p:pic>
        <p:nvPicPr>
          <p:cNvPr id="12290" name="Picture 2" descr="https://upload.wikimedia.org/wikipedia/commons/6/6e/Kaiser_Wilhelm_II_of_Germany_-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772816"/>
            <a:ext cx="2496410" cy="3602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732240" y="5375205"/>
            <a:ext cx="653449"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11.</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142984"/>
          </a:xfrm>
        </p:spPr>
        <p:txBody>
          <a:bodyPr>
            <a:noAutofit/>
          </a:bodyPr>
          <a:lstStyle/>
          <a:p>
            <a:r>
              <a:rPr lang="es-UY" sz="2400" dirty="0" smtClean="0">
                <a:solidFill>
                  <a:srgbClr val="FFC000"/>
                </a:solidFill>
              </a:rPr>
              <a:t>21 - Durante la Rev. Rusa, el partido más radical y que organizó a los soviets para tomar el Estado en octubre de 1917 fue:</a:t>
            </a:r>
            <a:endParaRPr lang="es-UY" sz="2400" dirty="0">
              <a:solidFill>
                <a:srgbClr val="FFC000"/>
              </a:solidFill>
            </a:endParaRPr>
          </a:p>
        </p:txBody>
      </p:sp>
      <p:sp>
        <p:nvSpPr>
          <p:cNvPr id="7" name="6 Marcador de contenido"/>
          <p:cNvSpPr>
            <a:spLocks noGrp="1"/>
          </p:cNvSpPr>
          <p:nvPr>
            <p:ph sz="quarter" idx="11"/>
          </p:nvPr>
        </p:nvSpPr>
        <p:spPr/>
        <p:txBody>
          <a:bodyPr/>
          <a:lstStyle/>
          <a:p>
            <a:r>
              <a:rPr lang="es-UY" dirty="0" smtClean="0"/>
              <a:t>El partido menchevique.</a:t>
            </a:r>
            <a:endParaRPr lang="es-UY" dirty="0"/>
          </a:p>
        </p:txBody>
      </p:sp>
      <p:sp>
        <p:nvSpPr>
          <p:cNvPr id="8" name="7 Marcador de contenido"/>
          <p:cNvSpPr>
            <a:spLocks noGrp="1"/>
          </p:cNvSpPr>
          <p:nvPr>
            <p:ph sz="quarter" idx="12"/>
          </p:nvPr>
        </p:nvSpPr>
        <p:spPr/>
        <p:txBody>
          <a:bodyPr/>
          <a:lstStyle/>
          <a:p>
            <a:r>
              <a:rPr lang="es-UY" dirty="0" smtClean="0"/>
              <a:t>El partido liberal.</a:t>
            </a:r>
            <a:endParaRPr lang="es-UY" dirty="0"/>
          </a:p>
        </p:txBody>
      </p:sp>
      <p:sp>
        <p:nvSpPr>
          <p:cNvPr id="9" name="8 Marcador de contenido"/>
          <p:cNvSpPr>
            <a:spLocks noGrp="1"/>
          </p:cNvSpPr>
          <p:nvPr>
            <p:ph sz="quarter" idx="13"/>
          </p:nvPr>
        </p:nvSpPr>
        <p:spPr/>
        <p:txBody>
          <a:bodyPr/>
          <a:lstStyle/>
          <a:p>
            <a:r>
              <a:rPr lang="es-UY" dirty="0" smtClean="0"/>
              <a:t>El partido bolchevique.</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p:txBody>
          <a:bodyPr/>
          <a:lstStyle/>
          <a:p>
            <a:r>
              <a:rPr lang="es-UY" dirty="0" smtClean="0">
                <a:solidFill>
                  <a:srgbClr val="FFC000"/>
                </a:solidFill>
              </a:rPr>
              <a:t>22 - Identifica la siguiente imagen:</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Presidente W. Wilson.</a:t>
            </a:r>
            <a:endParaRPr lang="es-UY" dirty="0"/>
          </a:p>
        </p:txBody>
      </p:sp>
      <p:sp>
        <p:nvSpPr>
          <p:cNvPr id="8" name="7 Marcador de contenido"/>
          <p:cNvSpPr>
            <a:spLocks noGrp="1"/>
          </p:cNvSpPr>
          <p:nvPr>
            <p:ph sz="quarter" idx="12"/>
          </p:nvPr>
        </p:nvSpPr>
        <p:spPr/>
        <p:txBody>
          <a:bodyPr/>
          <a:lstStyle/>
          <a:p>
            <a:r>
              <a:rPr lang="es-UY" dirty="0" smtClean="0"/>
              <a:t>Stalin, líder revolucionario ruso.</a:t>
            </a:r>
            <a:endParaRPr lang="es-UY" dirty="0"/>
          </a:p>
        </p:txBody>
      </p:sp>
      <p:sp>
        <p:nvSpPr>
          <p:cNvPr id="9" name="8 Marcador de contenido"/>
          <p:cNvSpPr>
            <a:spLocks noGrp="1"/>
          </p:cNvSpPr>
          <p:nvPr>
            <p:ph sz="quarter" idx="13"/>
          </p:nvPr>
        </p:nvSpPr>
        <p:spPr/>
        <p:txBody>
          <a:bodyPr/>
          <a:lstStyle/>
          <a:p>
            <a:r>
              <a:rPr lang="es-UY" dirty="0" smtClean="0"/>
              <a:t>J. Chamberlain, ministro inglés.</a:t>
            </a:r>
            <a:endParaRPr lang="es-UY" dirty="0"/>
          </a:p>
        </p:txBody>
      </p:sp>
      <p:pic>
        <p:nvPicPr>
          <p:cNvPr id="55298" name="Picture 2" descr="http://upload.wikimedia.org/wikipedia/commons/2/2d/President_Woodrow_Wilson_portrait_December_2_1912.jpg"/>
          <p:cNvPicPr>
            <a:picLocks noChangeAspect="1" noChangeArrowheads="1"/>
          </p:cNvPicPr>
          <p:nvPr/>
        </p:nvPicPr>
        <p:blipFill>
          <a:blip r:embed="rId4" cstate="print"/>
          <a:srcRect/>
          <a:stretch>
            <a:fillRect/>
          </a:stretch>
        </p:blipFill>
        <p:spPr bwMode="auto">
          <a:xfrm>
            <a:off x="6916600" y="2000240"/>
            <a:ext cx="2227400" cy="2714644"/>
          </a:xfrm>
          <a:prstGeom prst="rect">
            <a:avLst/>
          </a:prstGeom>
          <a:ln>
            <a:noFill/>
          </a:ln>
          <a:effectLst>
            <a:softEdge rad="112500"/>
          </a:effectLst>
        </p:spPr>
      </p:pic>
      <p:pic>
        <p:nvPicPr>
          <p:cNvPr id="12" name="11 Imagen" descr="CorrectAnswerIndicator.png"/>
          <p:cNvPicPr>
            <a:picLocks/>
          </p:cNvPicPr>
          <p:nvPr>
            <p:custDataLst>
              <p:tags r:id="rId2"/>
            </p:custDataLst>
          </p:nvPr>
        </p:nvPicPr>
        <p:blipFill>
          <a:blip r:embed="rId5" cstate="print"/>
          <a:stretch>
            <a:fillRect/>
          </a:stretch>
        </p:blipFill>
        <p:spPr>
          <a:xfrm>
            <a:off x="155448" y="1852688"/>
            <a:ext cx="857250" cy="857250"/>
          </a:xfrm>
          <a:prstGeom prst="rect">
            <a:avLst/>
          </a:prstGeom>
        </p:spPr>
      </p:pic>
      <p:sp>
        <p:nvSpPr>
          <p:cNvPr id="10" name="9 CuadroTexto"/>
          <p:cNvSpPr txBox="1"/>
          <p:nvPr/>
        </p:nvSpPr>
        <p:spPr>
          <a:xfrm>
            <a:off x="7740352" y="4714884"/>
            <a:ext cx="659155"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12.</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071546"/>
          </a:xfrm>
        </p:spPr>
        <p:txBody>
          <a:bodyPr>
            <a:normAutofit lnSpcReduction="10000"/>
          </a:bodyPr>
          <a:lstStyle/>
          <a:p>
            <a:r>
              <a:rPr lang="es-UY" dirty="0" smtClean="0">
                <a:solidFill>
                  <a:srgbClr val="FFC000"/>
                </a:solidFill>
              </a:rPr>
              <a:t>23 - Identifica el invento inglés durante la Primera Guerra Mundial</a:t>
            </a:r>
            <a:endParaRPr lang="es-UY" dirty="0">
              <a:solidFill>
                <a:srgbClr val="FFC000"/>
              </a:solidFill>
            </a:endParaRPr>
          </a:p>
        </p:txBody>
      </p:sp>
      <p:pic>
        <p:nvPicPr>
          <p:cNvPr id="59394" name="Picture 2" descr="http://t0.gstatic.com/images?q=tbn:ANd9GcSz30ZSuq7nIoWP7c3pZBVjfleloykCtxM8wg-VHmAL_MFLLYvV"/>
          <p:cNvPicPr>
            <a:picLocks noChangeAspect="1" noChangeArrowheads="1"/>
          </p:cNvPicPr>
          <p:nvPr/>
        </p:nvPicPr>
        <p:blipFill>
          <a:blip r:embed="rId4" cstate="print"/>
          <a:srcRect/>
          <a:stretch>
            <a:fillRect/>
          </a:stretch>
        </p:blipFill>
        <p:spPr bwMode="auto">
          <a:xfrm>
            <a:off x="1285852" y="1500174"/>
            <a:ext cx="2943293" cy="1370033"/>
          </a:xfrm>
          <a:prstGeom prst="rect">
            <a:avLst/>
          </a:prstGeom>
          <a:noFill/>
        </p:spPr>
      </p:pic>
      <p:pic>
        <p:nvPicPr>
          <p:cNvPr id="59398" name="Picture 6" descr="http://www.monografias.com/trabajos40/guerras-mundiales/gue1.jpg"/>
          <p:cNvPicPr>
            <a:picLocks noChangeAspect="1" noChangeArrowheads="1"/>
          </p:cNvPicPr>
          <p:nvPr/>
        </p:nvPicPr>
        <p:blipFill>
          <a:blip r:embed="rId5" cstate="print"/>
          <a:srcRect/>
          <a:stretch>
            <a:fillRect/>
          </a:stretch>
        </p:blipFill>
        <p:spPr bwMode="auto">
          <a:xfrm>
            <a:off x="1500166" y="4643446"/>
            <a:ext cx="2396406" cy="1268435"/>
          </a:xfrm>
          <a:prstGeom prst="rect">
            <a:avLst/>
          </a:prstGeom>
          <a:noFill/>
        </p:spPr>
      </p:pic>
      <p:pic>
        <p:nvPicPr>
          <p:cNvPr id="15" name="12 Marcador de contenido" descr="CorrectAnswerIndicator.png"/>
          <p:cNvPicPr>
            <a:picLocks/>
          </p:cNvPicPr>
          <p:nvPr>
            <p:custDataLst>
              <p:tags r:id="rId2"/>
            </p:custDataLst>
          </p:nvPr>
        </p:nvPicPr>
        <p:blipFill>
          <a:blip r:embed="rId6" cstate="print"/>
          <a:stretch>
            <a:fillRect/>
          </a:stretch>
        </p:blipFill>
        <p:spPr>
          <a:xfrm>
            <a:off x="155448" y="4517707"/>
            <a:ext cx="857250" cy="857250"/>
          </a:xfrm>
          <a:prstGeom prst="rect">
            <a:avLst/>
          </a:prstGeom>
        </p:spPr>
      </p:pic>
      <p:sp>
        <p:nvSpPr>
          <p:cNvPr id="7" name="6 CuadroTexto"/>
          <p:cNvSpPr txBox="1"/>
          <p:nvPr/>
        </p:nvSpPr>
        <p:spPr>
          <a:xfrm>
            <a:off x="4251843" y="1918873"/>
            <a:ext cx="659155"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13.</a:t>
            </a:r>
            <a:endParaRPr lang="es-UY" sz="1200" dirty="0">
              <a:latin typeface="Times New Roman" pitchFamily="18" charset="0"/>
              <a:cs typeface="Times New Roman" pitchFamily="18" charset="0"/>
            </a:endParaRPr>
          </a:p>
        </p:txBody>
      </p:sp>
      <p:sp>
        <p:nvSpPr>
          <p:cNvPr id="8" name="7 CuadroTexto"/>
          <p:cNvSpPr txBox="1"/>
          <p:nvPr/>
        </p:nvSpPr>
        <p:spPr>
          <a:xfrm>
            <a:off x="4034490" y="3501007"/>
            <a:ext cx="659155"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14.</a:t>
            </a:r>
            <a:endParaRPr lang="es-UY" sz="1200" dirty="0">
              <a:latin typeface="Times New Roman" pitchFamily="18" charset="0"/>
              <a:cs typeface="Times New Roman" pitchFamily="18" charset="0"/>
            </a:endParaRPr>
          </a:p>
        </p:txBody>
      </p:sp>
      <p:sp>
        <p:nvSpPr>
          <p:cNvPr id="9" name="8 CuadroTexto"/>
          <p:cNvSpPr txBox="1"/>
          <p:nvPr/>
        </p:nvSpPr>
        <p:spPr>
          <a:xfrm>
            <a:off x="3921446" y="5090353"/>
            <a:ext cx="659155"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15.</a:t>
            </a:r>
            <a:endParaRPr lang="es-UY" sz="1200" dirty="0">
              <a:latin typeface="Times New Roman" pitchFamily="18" charset="0"/>
              <a:cs typeface="Times New Roman" pitchFamily="18" charset="0"/>
            </a:endParaRPr>
          </a:p>
        </p:txBody>
      </p:sp>
      <p:pic>
        <p:nvPicPr>
          <p:cNvPr id="13314" name="Picture 2" descr="https://upload.wikimedia.org/wikipedia/commons/7/75/Dr1rep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2941" y="3053303"/>
            <a:ext cx="2102028" cy="14494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000108"/>
          </a:xfrm>
        </p:spPr>
        <p:txBody>
          <a:bodyPr/>
          <a:lstStyle/>
          <a:p>
            <a:r>
              <a:rPr lang="es-UY" dirty="0" smtClean="0">
                <a:solidFill>
                  <a:srgbClr val="FFC000"/>
                </a:solidFill>
              </a:rPr>
              <a:t>24 - El Tratado de Brest </a:t>
            </a:r>
            <a:r>
              <a:rPr lang="es-UY" dirty="0" err="1" smtClean="0">
                <a:solidFill>
                  <a:srgbClr val="FFC000"/>
                </a:solidFill>
              </a:rPr>
              <a:t>Litovsk</a:t>
            </a:r>
            <a:r>
              <a:rPr lang="es-UY" dirty="0" smtClean="0">
                <a:solidFill>
                  <a:srgbClr val="FFC000"/>
                </a:solidFill>
              </a:rPr>
              <a:t> …</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Fue una tratado de paz entre Alemania y Rusia.</a:t>
            </a:r>
            <a:endParaRPr lang="es-UY" dirty="0"/>
          </a:p>
        </p:txBody>
      </p:sp>
      <p:sp>
        <p:nvSpPr>
          <p:cNvPr id="8" name="7 Marcador de contenido"/>
          <p:cNvSpPr>
            <a:spLocks noGrp="1"/>
          </p:cNvSpPr>
          <p:nvPr>
            <p:ph sz="quarter" idx="12"/>
          </p:nvPr>
        </p:nvSpPr>
        <p:spPr/>
        <p:txBody>
          <a:bodyPr/>
          <a:lstStyle/>
          <a:p>
            <a:r>
              <a:rPr lang="es-UY" dirty="0" smtClean="0"/>
              <a:t>Puso fin a la Primera Guerra Mundial.</a:t>
            </a:r>
            <a:endParaRPr lang="es-UY" dirty="0"/>
          </a:p>
        </p:txBody>
      </p:sp>
      <p:sp>
        <p:nvSpPr>
          <p:cNvPr id="9" name="8 Marcador de contenido"/>
          <p:cNvSpPr>
            <a:spLocks noGrp="1"/>
          </p:cNvSpPr>
          <p:nvPr>
            <p:ph sz="quarter" idx="13"/>
          </p:nvPr>
        </p:nvSpPr>
        <p:spPr/>
        <p:txBody>
          <a:bodyPr/>
          <a:lstStyle/>
          <a:p>
            <a:r>
              <a:rPr lang="es-UY" dirty="0" smtClean="0"/>
              <a:t>Se firmó en París y a través de él se fundó el Imperio Alemán.</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1852688"/>
            <a:ext cx="857250" cy="857250"/>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p:txBody>
          <a:bodyPr>
            <a:normAutofit fontScale="92500"/>
          </a:bodyPr>
          <a:lstStyle/>
          <a:p>
            <a:r>
              <a:rPr lang="es-UY" dirty="0" smtClean="0">
                <a:solidFill>
                  <a:srgbClr val="FFC000"/>
                </a:solidFill>
              </a:rPr>
              <a:t>25 - Durante la P.G.M., los Alemanes desarrollaron …</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El arma atómica.</a:t>
            </a:r>
            <a:endParaRPr lang="es-UY" dirty="0"/>
          </a:p>
        </p:txBody>
      </p:sp>
      <p:sp>
        <p:nvSpPr>
          <p:cNvPr id="8" name="7 Marcador de contenido"/>
          <p:cNvSpPr>
            <a:spLocks noGrp="1"/>
          </p:cNvSpPr>
          <p:nvPr>
            <p:ph sz="quarter" idx="12"/>
          </p:nvPr>
        </p:nvSpPr>
        <p:spPr/>
        <p:txBody>
          <a:bodyPr/>
          <a:lstStyle/>
          <a:p>
            <a:r>
              <a:rPr lang="es-UY" dirty="0" smtClean="0"/>
              <a:t>El aeroplano.</a:t>
            </a:r>
            <a:endParaRPr lang="es-UY" dirty="0"/>
          </a:p>
        </p:txBody>
      </p:sp>
      <p:sp>
        <p:nvSpPr>
          <p:cNvPr id="9" name="8 Marcador de contenido"/>
          <p:cNvSpPr>
            <a:spLocks noGrp="1"/>
          </p:cNvSpPr>
          <p:nvPr>
            <p:ph sz="quarter" idx="13"/>
          </p:nvPr>
        </p:nvSpPr>
        <p:spPr/>
        <p:txBody>
          <a:bodyPr/>
          <a:lstStyle/>
          <a:p>
            <a:r>
              <a:rPr lang="es-UY" dirty="0" smtClean="0"/>
              <a:t>La guerra submarina.</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071546"/>
          </a:xfrm>
        </p:spPr>
        <p:txBody>
          <a:bodyPr/>
          <a:lstStyle/>
          <a:p>
            <a:r>
              <a:rPr lang="es-UY" dirty="0" smtClean="0">
                <a:solidFill>
                  <a:srgbClr val="FFC000"/>
                </a:solidFill>
              </a:rPr>
              <a:t>26 - En 1918 … </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Se firma la paz de Versalles.</a:t>
            </a:r>
            <a:endParaRPr lang="es-UY" dirty="0"/>
          </a:p>
        </p:txBody>
      </p:sp>
      <p:sp>
        <p:nvSpPr>
          <p:cNvPr id="8" name="7 Marcador de contenido"/>
          <p:cNvSpPr>
            <a:spLocks noGrp="1"/>
          </p:cNvSpPr>
          <p:nvPr>
            <p:ph sz="quarter" idx="12"/>
          </p:nvPr>
        </p:nvSpPr>
        <p:spPr/>
        <p:txBody>
          <a:bodyPr/>
          <a:lstStyle/>
          <a:p>
            <a:r>
              <a:rPr lang="es-UY" dirty="0" smtClean="0"/>
              <a:t>Nace la U.R.S.S.</a:t>
            </a:r>
            <a:endParaRPr lang="es-UY" dirty="0"/>
          </a:p>
        </p:txBody>
      </p:sp>
      <p:sp>
        <p:nvSpPr>
          <p:cNvPr id="9" name="8 Marcador de contenido"/>
          <p:cNvSpPr>
            <a:spLocks noGrp="1"/>
          </p:cNvSpPr>
          <p:nvPr>
            <p:ph sz="quarter" idx="13"/>
          </p:nvPr>
        </p:nvSpPr>
        <p:spPr/>
        <p:txBody>
          <a:bodyPr/>
          <a:lstStyle/>
          <a:p>
            <a:r>
              <a:rPr lang="es-UY" dirty="0" smtClean="0"/>
              <a:t>Triunfa el ejército rojo sobre los nacionalistas.</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1852688"/>
            <a:ext cx="857250" cy="857250"/>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1240712"/>
          </a:xfrm>
        </p:spPr>
        <p:txBody>
          <a:bodyPr/>
          <a:lstStyle/>
          <a:p>
            <a:r>
              <a:rPr lang="es-UY" dirty="0" smtClean="0">
                <a:solidFill>
                  <a:srgbClr val="FFC000"/>
                </a:solidFill>
              </a:rPr>
              <a:t>27 - Identifica al personaje histórico </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El káiser Guillermo II.</a:t>
            </a:r>
            <a:endParaRPr lang="es-UY" dirty="0"/>
          </a:p>
        </p:txBody>
      </p:sp>
      <p:sp>
        <p:nvSpPr>
          <p:cNvPr id="8" name="7 Marcador de contenido"/>
          <p:cNvSpPr>
            <a:spLocks noGrp="1"/>
          </p:cNvSpPr>
          <p:nvPr>
            <p:ph sz="quarter" idx="12"/>
          </p:nvPr>
        </p:nvSpPr>
        <p:spPr/>
        <p:txBody>
          <a:bodyPr/>
          <a:lstStyle/>
          <a:p>
            <a:r>
              <a:rPr lang="es-UY" dirty="0" smtClean="0"/>
              <a:t>El presidente de Estados Unidos Wilson.</a:t>
            </a:r>
            <a:endParaRPr lang="es-UY" dirty="0"/>
          </a:p>
        </p:txBody>
      </p:sp>
      <p:sp>
        <p:nvSpPr>
          <p:cNvPr id="9" name="8 Marcador de contenido"/>
          <p:cNvSpPr>
            <a:spLocks noGrp="1"/>
          </p:cNvSpPr>
          <p:nvPr>
            <p:ph sz="quarter" idx="13"/>
          </p:nvPr>
        </p:nvSpPr>
        <p:spPr/>
        <p:txBody>
          <a:bodyPr/>
          <a:lstStyle/>
          <a:p>
            <a:r>
              <a:rPr lang="es-UY" dirty="0" smtClean="0"/>
              <a:t>El zar </a:t>
            </a:r>
            <a:r>
              <a:rPr lang="es-UY" dirty="0" err="1" smtClean="0"/>
              <a:t>Nicolas</a:t>
            </a:r>
            <a:r>
              <a:rPr lang="es-UY" dirty="0" smtClean="0"/>
              <a:t> II.</a:t>
            </a:r>
            <a:endParaRPr lang="es-UY" dirty="0"/>
          </a:p>
        </p:txBody>
      </p:sp>
      <p:sp>
        <p:nvSpPr>
          <p:cNvPr id="61442" name="AutoShape 2" descr="Zar Nicolás II"/>
          <p:cNvSpPr>
            <a:spLocks noChangeAspect="1" noChangeArrowheads="1"/>
          </p:cNvSpPr>
          <p:nvPr/>
        </p:nvSpPr>
        <p:spPr bwMode="auto">
          <a:xfrm>
            <a:off x="155575" y="-631825"/>
            <a:ext cx="952500" cy="1323975"/>
          </a:xfrm>
          <a:prstGeom prst="rect">
            <a:avLst/>
          </a:prstGeom>
          <a:noFill/>
        </p:spPr>
        <p:txBody>
          <a:bodyPr vert="horz" wrap="square" lIns="91440" tIns="45720" rIns="91440" bIns="45720" numCol="1" anchor="t" anchorCtr="0" compatLnSpc="1">
            <a:prstTxWarp prst="textNoShape">
              <a:avLst/>
            </a:prstTxWarp>
          </a:bodyPr>
          <a:lstStyle/>
          <a:p>
            <a:endParaRPr lang="es-UY"/>
          </a:p>
        </p:txBody>
      </p:sp>
      <p:sp>
        <p:nvSpPr>
          <p:cNvPr id="61444" name="AutoShape 4" descr="Zar Nicolás II"/>
          <p:cNvSpPr>
            <a:spLocks noChangeAspect="1" noChangeArrowheads="1"/>
          </p:cNvSpPr>
          <p:nvPr/>
        </p:nvSpPr>
        <p:spPr bwMode="auto">
          <a:xfrm>
            <a:off x="155575" y="-631825"/>
            <a:ext cx="952500" cy="1323975"/>
          </a:xfrm>
          <a:prstGeom prst="rect">
            <a:avLst/>
          </a:prstGeom>
          <a:noFill/>
        </p:spPr>
        <p:txBody>
          <a:bodyPr vert="horz" wrap="square" lIns="91440" tIns="45720" rIns="91440" bIns="45720" numCol="1" anchor="t" anchorCtr="0" compatLnSpc="1">
            <a:prstTxWarp prst="textNoShape">
              <a:avLst/>
            </a:prstTxWarp>
          </a:bodyPr>
          <a:lstStyle/>
          <a:p>
            <a:endParaRPr lang="es-UY"/>
          </a:p>
        </p:txBody>
      </p:sp>
      <p:sp>
        <p:nvSpPr>
          <p:cNvPr id="61446" name="AutoShape 6" descr="Zar Nicolás II"/>
          <p:cNvSpPr>
            <a:spLocks noChangeAspect="1" noChangeArrowheads="1"/>
          </p:cNvSpPr>
          <p:nvPr/>
        </p:nvSpPr>
        <p:spPr bwMode="auto">
          <a:xfrm>
            <a:off x="155575" y="-631825"/>
            <a:ext cx="952500" cy="1323975"/>
          </a:xfrm>
          <a:prstGeom prst="rect">
            <a:avLst/>
          </a:prstGeom>
          <a:noFill/>
        </p:spPr>
        <p:txBody>
          <a:bodyPr vert="horz" wrap="square" lIns="91440" tIns="45720" rIns="91440" bIns="45720" numCol="1" anchor="t" anchorCtr="0" compatLnSpc="1">
            <a:prstTxWarp prst="textNoShape">
              <a:avLst/>
            </a:prstTxWarp>
          </a:bodyPr>
          <a:lstStyle/>
          <a:p>
            <a:endParaRPr lang="es-UY"/>
          </a:p>
        </p:txBody>
      </p:sp>
      <p:pic>
        <p:nvPicPr>
          <p:cNvPr id="15" name="14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pic>
        <p:nvPicPr>
          <p:cNvPr id="15362" name="Picture 2" descr="https://upload.wikimedia.org/wikipedia/commons/2/2c/Mikola_I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095" t="3461" r="4888" b="38767"/>
          <a:stretch/>
        </p:blipFill>
        <p:spPr bwMode="auto">
          <a:xfrm>
            <a:off x="4932040" y="3818916"/>
            <a:ext cx="2376264" cy="2415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790594" y="6131403"/>
            <a:ext cx="659155"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16.</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0"/>
          </p:nvPr>
        </p:nvSpPr>
        <p:spPr>
          <a:xfrm>
            <a:off x="0" y="0"/>
            <a:ext cx="9144000" cy="1071546"/>
          </a:xfrm>
        </p:spPr>
        <p:txBody>
          <a:bodyPr>
            <a:normAutofit fontScale="62500" lnSpcReduction="20000"/>
          </a:bodyPr>
          <a:lstStyle/>
          <a:p>
            <a:r>
              <a:rPr lang="es-UY" dirty="0" smtClean="0">
                <a:solidFill>
                  <a:srgbClr val="FFC000"/>
                </a:solidFill>
              </a:rPr>
              <a:t>28 - La N.E.P. fue el intento de salir de la crisis económica en la U.R.S.S. y que combinaba elementos comunistas y capitalistas: permitía la propiedad privada campesina, pero la industria y los bancos quedaban en manos del Estado. </a:t>
            </a:r>
            <a:endParaRPr lang="es-UY" dirty="0">
              <a:solidFill>
                <a:srgbClr val="FFC000"/>
              </a:solidFill>
            </a:endParaRPr>
          </a:p>
        </p:txBody>
      </p:sp>
      <p:pic>
        <p:nvPicPr>
          <p:cNvPr id="5" name="4 Imagen" descr="CorrectAnswerIndicator.png"/>
          <p:cNvPicPr>
            <a:picLocks/>
          </p:cNvPicPr>
          <p:nvPr>
            <p:custDataLst>
              <p:tags r:id="rId2"/>
            </p:custDataLst>
          </p:nvPr>
        </p:nvPicPr>
        <p:blipFill>
          <a:blip r:embed="rId4" cstate="print"/>
          <a:stretch>
            <a:fillRect/>
          </a:stretch>
        </p:blipFill>
        <p:spPr>
          <a:xfrm>
            <a:off x="155448" y="2234336"/>
            <a:ext cx="857250" cy="857250"/>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954960"/>
          </a:xfrm>
        </p:spPr>
        <p:txBody>
          <a:bodyPr>
            <a:noAutofit/>
          </a:bodyPr>
          <a:lstStyle/>
          <a:p>
            <a:r>
              <a:rPr lang="es-UY" dirty="0" smtClean="0">
                <a:solidFill>
                  <a:srgbClr val="FFC000"/>
                </a:solidFill>
              </a:rPr>
              <a:t>2- La nueva fuente de energía utilizada en la Segunda Revolución Industrial fue</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La energía del vapor.</a:t>
            </a:r>
            <a:endParaRPr lang="es-UY" dirty="0"/>
          </a:p>
        </p:txBody>
      </p:sp>
      <p:sp>
        <p:nvSpPr>
          <p:cNvPr id="8" name="7 Marcador de contenido"/>
          <p:cNvSpPr>
            <a:spLocks noGrp="1"/>
          </p:cNvSpPr>
          <p:nvPr>
            <p:ph sz="quarter" idx="12"/>
          </p:nvPr>
        </p:nvSpPr>
        <p:spPr/>
        <p:txBody>
          <a:bodyPr/>
          <a:lstStyle/>
          <a:p>
            <a:r>
              <a:rPr lang="es-UY" dirty="0" smtClean="0"/>
              <a:t>La energía eólica.</a:t>
            </a:r>
            <a:endParaRPr lang="es-UY" dirty="0"/>
          </a:p>
        </p:txBody>
      </p:sp>
      <p:sp>
        <p:nvSpPr>
          <p:cNvPr id="9" name="8 Marcador de contenido"/>
          <p:cNvSpPr>
            <a:spLocks noGrp="1"/>
          </p:cNvSpPr>
          <p:nvPr>
            <p:ph sz="quarter" idx="13"/>
          </p:nvPr>
        </p:nvSpPr>
        <p:spPr/>
        <p:txBody>
          <a:bodyPr/>
          <a:lstStyle/>
          <a:p>
            <a:r>
              <a:rPr lang="es-UY" dirty="0" smtClean="0"/>
              <a:t>La energía eléctrica.</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pic>
        <p:nvPicPr>
          <p:cNvPr id="10" name="Picture 2" descr="http://www.publicdomainpictures.net/pictures/160000/velka/oklahoma-sunset-oil-r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2924944"/>
            <a:ext cx="3587720"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474582" y="4847459"/>
            <a:ext cx="3783408"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 1 Pozo de extracción de petróleo en Oklahoma. EUA.</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p:txBody>
          <a:bodyPr/>
          <a:lstStyle/>
          <a:p>
            <a:r>
              <a:rPr lang="es-UY" dirty="0" smtClean="0">
                <a:solidFill>
                  <a:srgbClr val="FFC000"/>
                </a:solidFill>
              </a:rPr>
              <a:t>29 - La Duma</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Es la denominación del Parlamento Ruso.</a:t>
            </a:r>
            <a:endParaRPr lang="es-UY" dirty="0"/>
          </a:p>
        </p:txBody>
      </p:sp>
      <p:sp>
        <p:nvSpPr>
          <p:cNvPr id="8" name="7 Marcador de contenido"/>
          <p:cNvSpPr>
            <a:spLocks noGrp="1"/>
          </p:cNvSpPr>
          <p:nvPr>
            <p:ph sz="quarter" idx="12"/>
          </p:nvPr>
        </p:nvSpPr>
        <p:spPr/>
        <p:txBody>
          <a:bodyPr/>
          <a:lstStyle/>
          <a:p>
            <a:r>
              <a:rPr lang="es-UY" dirty="0" smtClean="0"/>
              <a:t>Es la denominación de la constitución de Alemania.</a:t>
            </a:r>
            <a:endParaRPr lang="es-UY" dirty="0"/>
          </a:p>
        </p:txBody>
      </p:sp>
      <p:sp>
        <p:nvSpPr>
          <p:cNvPr id="9" name="8 Marcador de contenido"/>
          <p:cNvSpPr>
            <a:spLocks noGrp="1"/>
          </p:cNvSpPr>
          <p:nvPr>
            <p:ph sz="quarter" idx="13"/>
          </p:nvPr>
        </p:nvSpPr>
        <p:spPr/>
        <p:txBody>
          <a:bodyPr/>
          <a:lstStyle/>
          <a:p>
            <a:r>
              <a:rPr lang="es-UY" dirty="0" smtClean="0"/>
              <a:t>Es el tratado que puso fin a la Primera Guerra Mundial.</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1852688"/>
            <a:ext cx="857250" cy="857250"/>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1169274"/>
          </a:xfrm>
        </p:spPr>
        <p:txBody>
          <a:bodyPr/>
          <a:lstStyle/>
          <a:p>
            <a:r>
              <a:rPr lang="es-UY" dirty="0" smtClean="0">
                <a:solidFill>
                  <a:srgbClr val="FFC000"/>
                </a:solidFill>
              </a:rPr>
              <a:t>30 - Los soviets eran:</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Los consejos de salarios de los obreros y soldados alemanes.</a:t>
            </a:r>
            <a:endParaRPr lang="es-UY" dirty="0"/>
          </a:p>
        </p:txBody>
      </p:sp>
      <p:sp>
        <p:nvSpPr>
          <p:cNvPr id="8" name="7 Marcador de contenido"/>
          <p:cNvSpPr>
            <a:spLocks noGrp="1"/>
          </p:cNvSpPr>
          <p:nvPr>
            <p:ph sz="quarter" idx="12"/>
          </p:nvPr>
        </p:nvSpPr>
        <p:spPr/>
        <p:txBody>
          <a:bodyPr/>
          <a:lstStyle/>
          <a:p>
            <a:r>
              <a:rPr lang="es-UY" dirty="0" smtClean="0"/>
              <a:t>Las asambleas de obreros, campesinos y soldados en Rusia.</a:t>
            </a:r>
            <a:endParaRPr lang="es-UY" dirty="0"/>
          </a:p>
        </p:txBody>
      </p:sp>
      <p:sp>
        <p:nvSpPr>
          <p:cNvPr id="9" name="8 Marcador de contenido"/>
          <p:cNvSpPr>
            <a:spLocks noGrp="1"/>
          </p:cNvSpPr>
          <p:nvPr>
            <p:ph sz="quarter" idx="13"/>
          </p:nvPr>
        </p:nvSpPr>
        <p:spPr/>
        <p:txBody>
          <a:bodyPr/>
          <a:lstStyle/>
          <a:p>
            <a:r>
              <a:rPr lang="es-UY" dirty="0" smtClean="0"/>
              <a:t>Los consejos del Partido Comunista en Rusia.</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3185198"/>
            <a:ext cx="857250" cy="857250"/>
          </a:xfrm>
          <a:prstGeom prst="rect">
            <a:avLst/>
          </a:prstGeom>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0"/>
          </p:nvPr>
        </p:nvSpPr>
        <p:spPr>
          <a:xfrm>
            <a:off x="0" y="0"/>
            <a:ext cx="9144000" cy="1071546"/>
          </a:xfrm>
        </p:spPr>
        <p:txBody>
          <a:bodyPr>
            <a:normAutofit lnSpcReduction="10000"/>
          </a:bodyPr>
          <a:lstStyle/>
          <a:p>
            <a:r>
              <a:rPr lang="es-UY" dirty="0" smtClean="0">
                <a:solidFill>
                  <a:srgbClr val="FFC000"/>
                </a:solidFill>
              </a:rPr>
              <a:t>31 - En el sistema socialista se permite la propiedad privada y la libre competencia.</a:t>
            </a:r>
            <a:endParaRPr lang="es-UY" dirty="0">
              <a:solidFill>
                <a:srgbClr val="FFC000"/>
              </a:solidFill>
            </a:endParaRPr>
          </a:p>
        </p:txBody>
      </p:sp>
      <p:pic>
        <p:nvPicPr>
          <p:cNvPr id="7" name="6 Imagen" descr="CorrectAnswerIndicator.png"/>
          <p:cNvPicPr>
            <a:picLocks/>
          </p:cNvPicPr>
          <p:nvPr>
            <p:custDataLst>
              <p:tags r:id="rId2"/>
            </p:custDataLst>
          </p:nvPr>
        </p:nvPicPr>
        <p:blipFill>
          <a:blip r:embed="rId4" cstate="print"/>
          <a:stretch>
            <a:fillRect/>
          </a:stretch>
        </p:blipFill>
        <p:spPr>
          <a:xfrm>
            <a:off x="155448" y="3873398"/>
            <a:ext cx="857250" cy="857250"/>
          </a:xfrm>
          <a:prstGeom prst="rect">
            <a:avLst/>
          </a:prstGeom>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0"/>
          </p:nvPr>
        </p:nvSpPr>
        <p:spPr>
          <a:xfrm>
            <a:off x="0" y="0"/>
            <a:ext cx="9144000" cy="1071546"/>
          </a:xfrm>
        </p:spPr>
        <p:txBody>
          <a:bodyPr>
            <a:normAutofit fontScale="77500" lnSpcReduction="20000"/>
          </a:bodyPr>
          <a:lstStyle/>
          <a:p>
            <a:r>
              <a:rPr lang="es-UY" dirty="0" smtClean="0">
                <a:solidFill>
                  <a:srgbClr val="FFC000"/>
                </a:solidFill>
              </a:rPr>
              <a:t>32 - La vanguardia artística se manifestó, como acción de grupo reducido, como élite que se enfrentaba a situaciones más o menos establecidas y aceptadas por la mayoría.</a:t>
            </a:r>
            <a:endParaRPr lang="es-UY" dirty="0">
              <a:solidFill>
                <a:srgbClr val="FFC000"/>
              </a:solidFill>
            </a:endParaRPr>
          </a:p>
        </p:txBody>
      </p:sp>
      <p:pic>
        <p:nvPicPr>
          <p:cNvPr id="5" name="4 Imagen" descr="CorrectAnswerIndicator.png"/>
          <p:cNvPicPr>
            <a:picLocks/>
          </p:cNvPicPr>
          <p:nvPr>
            <p:custDataLst>
              <p:tags r:id="rId2"/>
            </p:custDataLst>
          </p:nvPr>
        </p:nvPicPr>
        <p:blipFill>
          <a:blip r:embed="rId4" cstate="print"/>
          <a:stretch>
            <a:fillRect/>
          </a:stretch>
        </p:blipFill>
        <p:spPr>
          <a:xfrm>
            <a:off x="155448" y="2234336"/>
            <a:ext cx="857250" cy="857250"/>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240712"/>
          </a:xfrm>
        </p:spPr>
        <p:txBody>
          <a:bodyPr>
            <a:normAutofit/>
          </a:bodyPr>
          <a:lstStyle/>
          <a:p>
            <a:r>
              <a:rPr lang="es-UY" dirty="0" smtClean="0">
                <a:solidFill>
                  <a:srgbClr val="FFC000"/>
                </a:solidFill>
              </a:rPr>
              <a:t>33 - ¿De qué estilo artístico es la siguiente obra artística?</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Abstracto.</a:t>
            </a:r>
            <a:endParaRPr lang="es-UY" dirty="0"/>
          </a:p>
        </p:txBody>
      </p:sp>
      <p:sp>
        <p:nvSpPr>
          <p:cNvPr id="8" name="7 Marcador de contenido"/>
          <p:cNvSpPr>
            <a:spLocks noGrp="1"/>
          </p:cNvSpPr>
          <p:nvPr>
            <p:ph sz="quarter" idx="12"/>
          </p:nvPr>
        </p:nvSpPr>
        <p:spPr/>
        <p:txBody>
          <a:bodyPr/>
          <a:lstStyle/>
          <a:p>
            <a:r>
              <a:rPr lang="es-UY" dirty="0" smtClean="0"/>
              <a:t>Impresionista.</a:t>
            </a:r>
            <a:endParaRPr lang="es-UY" dirty="0"/>
          </a:p>
        </p:txBody>
      </p:sp>
      <p:sp>
        <p:nvSpPr>
          <p:cNvPr id="9" name="8 Marcador de contenido"/>
          <p:cNvSpPr>
            <a:spLocks noGrp="1"/>
          </p:cNvSpPr>
          <p:nvPr>
            <p:ph sz="quarter" idx="13"/>
          </p:nvPr>
        </p:nvSpPr>
        <p:spPr/>
        <p:txBody>
          <a:bodyPr/>
          <a:lstStyle/>
          <a:p>
            <a:r>
              <a:rPr lang="es-UY" dirty="0" smtClean="0"/>
              <a:t>Surrealista.</a:t>
            </a:r>
            <a:endParaRPr lang="es-UY" dirty="0"/>
          </a:p>
        </p:txBody>
      </p:sp>
      <p:pic>
        <p:nvPicPr>
          <p:cNvPr id="12" name="11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pic>
        <p:nvPicPr>
          <p:cNvPr id="16386" name="Picture 2" descr="Fantasía, Surrealista, Ojos, Anteojos, Postre, Árb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2060848"/>
            <a:ext cx="4606792" cy="3013611"/>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300192" y="5086266"/>
            <a:ext cx="659155"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17.</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071546"/>
          </a:xfrm>
        </p:spPr>
        <p:txBody>
          <a:bodyPr/>
          <a:lstStyle/>
          <a:p>
            <a:r>
              <a:rPr lang="es-UY" dirty="0" smtClean="0">
                <a:solidFill>
                  <a:srgbClr val="FFC000"/>
                </a:solidFill>
              </a:rPr>
              <a:t>34 - El salón de los rechazados era: </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Un prestigioso salón de París donde todos los artistas exponían sus obras. </a:t>
            </a:r>
            <a:endParaRPr lang="es-UY" dirty="0"/>
          </a:p>
        </p:txBody>
      </p:sp>
      <p:sp>
        <p:nvSpPr>
          <p:cNvPr id="8" name="7 Marcador de contenido"/>
          <p:cNvSpPr>
            <a:spLocks noGrp="1"/>
          </p:cNvSpPr>
          <p:nvPr>
            <p:ph sz="quarter" idx="12"/>
          </p:nvPr>
        </p:nvSpPr>
        <p:spPr/>
        <p:txBody>
          <a:bodyPr>
            <a:normAutofit fontScale="85000" lnSpcReduction="10000"/>
          </a:bodyPr>
          <a:lstStyle/>
          <a:p>
            <a:r>
              <a:rPr lang="es-UY" dirty="0" smtClean="0"/>
              <a:t>Un salón donde el trabajo del artista, aunque no fuera aceptado en la muestra principal, pudiera ser apreciado y valorado por el público.</a:t>
            </a:r>
            <a:endParaRPr lang="es-UY" dirty="0"/>
          </a:p>
        </p:txBody>
      </p:sp>
      <p:sp>
        <p:nvSpPr>
          <p:cNvPr id="9" name="8 Marcador de contenido"/>
          <p:cNvSpPr>
            <a:spLocks noGrp="1"/>
          </p:cNvSpPr>
          <p:nvPr>
            <p:ph sz="quarter" idx="13"/>
          </p:nvPr>
        </p:nvSpPr>
        <p:spPr/>
        <p:txBody>
          <a:bodyPr/>
          <a:lstStyle/>
          <a:p>
            <a:r>
              <a:rPr lang="es-UY" dirty="0" smtClean="0"/>
              <a:t>Un museo de arte donde se exponían las pinturas de vanguardia.</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3185198"/>
            <a:ext cx="857250" cy="857250"/>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142984"/>
          </a:xfrm>
        </p:spPr>
        <p:txBody>
          <a:bodyPr>
            <a:normAutofit fontScale="85000" lnSpcReduction="20000"/>
          </a:bodyPr>
          <a:lstStyle/>
          <a:p>
            <a:r>
              <a:rPr lang="es-UY" dirty="0" smtClean="0">
                <a:solidFill>
                  <a:srgbClr val="FFC000"/>
                </a:solidFill>
              </a:rPr>
              <a:t>35 - El proceso por el cual los países adquieren tecnología, formas de producción y de intercambio más avanzadas se denomina:</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Crecimiento hacia adentro.</a:t>
            </a:r>
            <a:endParaRPr lang="es-UY" dirty="0"/>
          </a:p>
        </p:txBody>
      </p:sp>
      <p:sp>
        <p:nvSpPr>
          <p:cNvPr id="8" name="7 Marcador de contenido"/>
          <p:cNvSpPr>
            <a:spLocks noGrp="1"/>
          </p:cNvSpPr>
          <p:nvPr>
            <p:ph sz="quarter" idx="12"/>
          </p:nvPr>
        </p:nvSpPr>
        <p:spPr/>
        <p:txBody>
          <a:bodyPr/>
          <a:lstStyle/>
          <a:p>
            <a:r>
              <a:rPr lang="es-UY" dirty="0" smtClean="0"/>
              <a:t>Industrialización.</a:t>
            </a:r>
            <a:endParaRPr lang="es-UY" dirty="0"/>
          </a:p>
        </p:txBody>
      </p:sp>
      <p:sp>
        <p:nvSpPr>
          <p:cNvPr id="9" name="8 Marcador de contenido"/>
          <p:cNvSpPr>
            <a:spLocks noGrp="1"/>
          </p:cNvSpPr>
          <p:nvPr>
            <p:ph sz="quarter" idx="13"/>
          </p:nvPr>
        </p:nvSpPr>
        <p:spPr/>
        <p:txBody>
          <a:bodyPr/>
          <a:lstStyle/>
          <a:p>
            <a:r>
              <a:rPr lang="es-UY" dirty="0" smtClean="0"/>
              <a:t>Modernización.</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097836"/>
          </a:xfrm>
        </p:spPr>
        <p:txBody>
          <a:bodyPr/>
          <a:lstStyle/>
          <a:p>
            <a:r>
              <a:rPr lang="es-UY" dirty="0" smtClean="0">
                <a:solidFill>
                  <a:srgbClr val="FFC000"/>
                </a:solidFill>
              </a:rPr>
              <a:t>36 - El Neocolonialismo fue</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El imperialismo desarrollado en el siglo XX en Asia y África.</a:t>
            </a:r>
            <a:endParaRPr lang="es-UY" dirty="0"/>
          </a:p>
        </p:txBody>
      </p:sp>
      <p:sp>
        <p:nvSpPr>
          <p:cNvPr id="8" name="7 Marcador de contenido"/>
          <p:cNvSpPr>
            <a:spLocks noGrp="1"/>
          </p:cNvSpPr>
          <p:nvPr>
            <p:ph sz="quarter" idx="12"/>
          </p:nvPr>
        </p:nvSpPr>
        <p:spPr/>
        <p:txBody>
          <a:bodyPr>
            <a:normAutofit fontScale="92500" lnSpcReduction="20000"/>
          </a:bodyPr>
          <a:lstStyle/>
          <a:p>
            <a:r>
              <a:rPr lang="es-UY" dirty="0" smtClean="0"/>
              <a:t>Un sistema económico y social que establece la propiedad privada y la libre competencia.</a:t>
            </a:r>
            <a:endParaRPr lang="es-UY" dirty="0"/>
          </a:p>
        </p:txBody>
      </p:sp>
      <p:sp>
        <p:nvSpPr>
          <p:cNvPr id="9" name="8 Marcador de contenido"/>
          <p:cNvSpPr>
            <a:spLocks noGrp="1"/>
          </p:cNvSpPr>
          <p:nvPr>
            <p:ph sz="quarter" idx="13"/>
          </p:nvPr>
        </p:nvSpPr>
        <p:spPr>
          <a:xfrm>
            <a:off x="1371600" y="4338370"/>
            <a:ext cx="7388352" cy="1448084"/>
          </a:xfrm>
        </p:spPr>
        <p:txBody>
          <a:bodyPr>
            <a:normAutofit fontScale="85000" lnSpcReduction="20000"/>
          </a:bodyPr>
          <a:lstStyle/>
          <a:p>
            <a:r>
              <a:rPr lang="es-UY" dirty="0" smtClean="0"/>
              <a:t>Una nueva forma de dominio, generalmente económico, que ejercen los países desarrollados sobre otros de menor grado de desarrollo económico.</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0"/>
          </p:nvPr>
        </p:nvSpPr>
        <p:spPr/>
        <p:txBody>
          <a:bodyPr/>
          <a:lstStyle/>
          <a:p>
            <a:r>
              <a:rPr lang="es-UY" dirty="0" smtClean="0">
                <a:solidFill>
                  <a:srgbClr val="FFC000"/>
                </a:solidFill>
              </a:rPr>
              <a:t>37 </a:t>
            </a:r>
            <a:r>
              <a:rPr lang="es-UY" dirty="0" smtClean="0">
                <a:solidFill>
                  <a:srgbClr val="FFC000"/>
                </a:solidFill>
              </a:rPr>
              <a:t>- Identifica al personaje histórico</a:t>
            </a:r>
            <a:endParaRPr lang="es-UY" dirty="0">
              <a:solidFill>
                <a:srgbClr val="FFC000"/>
              </a:solidFill>
            </a:endParaRPr>
          </a:p>
        </p:txBody>
      </p:sp>
      <p:sp>
        <p:nvSpPr>
          <p:cNvPr id="3" name="2 Marcador de contenido"/>
          <p:cNvSpPr>
            <a:spLocks noGrp="1"/>
          </p:cNvSpPr>
          <p:nvPr>
            <p:ph sz="quarter" idx="11"/>
          </p:nvPr>
        </p:nvSpPr>
        <p:spPr/>
        <p:txBody>
          <a:bodyPr/>
          <a:lstStyle/>
          <a:p>
            <a:r>
              <a:rPr lang="es-UY" dirty="0" smtClean="0"/>
              <a:t>Enrique </a:t>
            </a:r>
            <a:r>
              <a:rPr lang="es-UY" dirty="0" err="1" smtClean="0"/>
              <a:t>Fynn</a:t>
            </a:r>
            <a:r>
              <a:rPr lang="es-UY" dirty="0" smtClean="0"/>
              <a:t>.</a:t>
            </a:r>
            <a:endParaRPr lang="es-UY" dirty="0"/>
          </a:p>
        </p:txBody>
      </p:sp>
      <p:sp>
        <p:nvSpPr>
          <p:cNvPr id="4" name="3 Marcador de contenido"/>
          <p:cNvSpPr>
            <a:spLocks noGrp="1"/>
          </p:cNvSpPr>
          <p:nvPr>
            <p:ph sz="quarter" idx="12"/>
          </p:nvPr>
        </p:nvSpPr>
        <p:spPr/>
        <p:txBody>
          <a:bodyPr/>
          <a:lstStyle/>
          <a:p>
            <a:r>
              <a:rPr lang="es-UY" dirty="0" smtClean="0"/>
              <a:t>José Pedro Varela.</a:t>
            </a:r>
            <a:endParaRPr lang="es-UY" dirty="0"/>
          </a:p>
        </p:txBody>
      </p:sp>
      <p:sp>
        <p:nvSpPr>
          <p:cNvPr id="5" name="4 Marcador de contenido"/>
          <p:cNvSpPr>
            <a:spLocks noGrp="1"/>
          </p:cNvSpPr>
          <p:nvPr>
            <p:ph sz="quarter" idx="13"/>
          </p:nvPr>
        </p:nvSpPr>
        <p:spPr/>
        <p:txBody>
          <a:bodyPr/>
          <a:lstStyle/>
          <a:p>
            <a:r>
              <a:rPr lang="es-UY" dirty="0" smtClean="0"/>
              <a:t>Lorenzo Latorre.</a:t>
            </a:r>
            <a:endParaRPr lang="es-UY" dirty="0"/>
          </a:p>
        </p:txBody>
      </p:sp>
      <p:pic>
        <p:nvPicPr>
          <p:cNvPr id="8" name="7 Imagen" descr="CorrectAnswerIndicator.png"/>
          <p:cNvPicPr>
            <a:picLocks/>
          </p:cNvPicPr>
          <p:nvPr>
            <p:custDataLst>
              <p:tags r:id="rId2"/>
            </p:custDataLst>
          </p:nvPr>
        </p:nvPicPr>
        <p:blipFill>
          <a:blip r:embed="rId4" cstate="print"/>
          <a:stretch>
            <a:fillRect/>
          </a:stretch>
        </p:blipFill>
        <p:spPr>
          <a:xfrm>
            <a:off x="155448" y="4517707"/>
            <a:ext cx="857250" cy="857250"/>
          </a:xfrm>
          <a:prstGeom prst="rect">
            <a:avLst/>
          </a:prstGeom>
        </p:spPr>
      </p:pic>
      <p:pic>
        <p:nvPicPr>
          <p:cNvPr id="17410" name="Picture 2" descr="https://upload.wikimedia.org/wikipedia/commons/1/15/LorenzoLatorre1875.jpg"/>
          <p:cNvPicPr>
            <a:picLocks noChangeAspect="1" noChangeArrowheads="1"/>
          </p:cNvPicPr>
          <p:nvPr/>
        </p:nvPicPr>
        <p:blipFill rotWithShape="1">
          <a:blip r:embed="rId5">
            <a:extLst>
              <a:ext uri="{28A0092B-C50C-407E-A947-70E740481C1C}">
                <a14:useLocalDpi xmlns:a14="http://schemas.microsoft.com/office/drawing/2010/main" val="0"/>
              </a:ext>
            </a:extLst>
          </a:blip>
          <a:srcRect l="47116" t="15374" r="14044" b="56551"/>
          <a:stretch/>
        </p:blipFill>
        <p:spPr bwMode="auto">
          <a:xfrm>
            <a:off x="5098468" y="2276872"/>
            <a:ext cx="2807937" cy="2799844"/>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172858" y="5076716"/>
            <a:ext cx="659155"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18.</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116586"/>
            <a:ext cx="8833104" cy="1026398"/>
          </a:xfrm>
        </p:spPr>
        <p:txBody>
          <a:bodyPr>
            <a:normAutofit lnSpcReduction="10000"/>
          </a:bodyPr>
          <a:lstStyle/>
          <a:p>
            <a:r>
              <a:rPr lang="es-UY" dirty="0" smtClean="0">
                <a:solidFill>
                  <a:srgbClr val="FFC000"/>
                </a:solidFill>
              </a:rPr>
              <a:t>39 - ¿Cuál de las siguientes afirmaciones es correcta?</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La Revolución Lanar pacificó al país.</a:t>
            </a:r>
            <a:endParaRPr lang="es-UY" dirty="0"/>
          </a:p>
        </p:txBody>
      </p:sp>
      <p:sp>
        <p:nvSpPr>
          <p:cNvPr id="8" name="7 Marcador de contenido"/>
          <p:cNvSpPr>
            <a:spLocks noGrp="1"/>
          </p:cNvSpPr>
          <p:nvPr>
            <p:ph sz="quarter" idx="12"/>
          </p:nvPr>
        </p:nvSpPr>
        <p:spPr/>
        <p:txBody>
          <a:bodyPr>
            <a:normAutofit fontScale="92500" lnSpcReduction="20000"/>
          </a:bodyPr>
          <a:lstStyle/>
          <a:p>
            <a:r>
              <a:rPr lang="es-UY" dirty="0" smtClean="0"/>
              <a:t>La Revolución Lanar fue el crecimiento vertiginoso de las cabezas de ganado vacuno.</a:t>
            </a:r>
            <a:endParaRPr lang="es-UY" dirty="0"/>
          </a:p>
        </p:txBody>
      </p:sp>
      <p:sp>
        <p:nvSpPr>
          <p:cNvPr id="9" name="8 Marcador de contenido"/>
          <p:cNvSpPr>
            <a:spLocks noGrp="1"/>
          </p:cNvSpPr>
          <p:nvPr>
            <p:ph sz="quarter" idx="13"/>
          </p:nvPr>
        </p:nvSpPr>
        <p:spPr/>
        <p:txBody>
          <a:bodyPr/>
          <a:lstStyle/>
          <a:p>
            <a:r>
              <a:rPr lang="es-UY" dirty="0" smtClean="0"/>
              <a:t>La oveja es un animal que compite con la vaca por los buenos pastos en el campo.</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1852688"/>
            <a:ext cx="857250" cy="85725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0"/>
          </p:nvPr>
        </p:nvSpPr>
        <p:spPr>
          <a:xfrm>
            <a:off x="0" y="0"/>
            <a:ext cx="8833104" cy="1097836"/>
          </a:xfrm>
        </p:spPr>
        <p:txBody>
          <a:bodyPr>
            <a:normAutofit lnSpcReduction="10000"/>
          </a:bodyPr>
          <a:lstStyle/>
          <a:p>
            <a:r>
              <a:rPr lang="es-UY" dirty="0" smtClean="0">
                <a:solidFill>
                  <a:srgbClr val="FFC000"/>
                </a:solidFill>
              </a:rPr>
              <a:t>3 - ¿Qué país </a:t>
            </a:r>
            <a:r>
              <a:rPr lang="es-UY" dirty="0" err="1" smtClean="0">
                <a:solidFill>
                  <a:srgbClr val="FFC000"/>
                </a:solidFill>
              </a:rPr>
              <a:t>extraeuropeo</a:t>
            </a:r>
            <a:r>
              <a:rPr lang="es-UY" dirty="0" smtClean="0">
                <a:solidFill>
                  <a:srgbClr val="FFC000"/>
                </a:solidFill>
              </a:rPr>
              <a:t> oriental desarrolló su Revolución Industrial hacia 1890? </a:t>
            </a:r>
            <a:endParaRPr lang="es-UY" dirty="0">
              <a:solidFill>
                <a:srgbClr val="FFC000"/>
              </a:solidFill>
            </a:endParaRPr>
          </a:p>
        </p:txBody>
      </p:sp>
      <p:sp>
        <p:nvSpPr>
          <p:cNvPr id="8" name="7 Marcador de contenido"/>
          <p:cNvSpPr>
            <a:spLocks noGrp="1"/>
          </p:cNvSpPr>
          <p:nvPr>
            <p:ph sz="quarter" idx="11"/>
          </p:nvPr>
        </p:nvSpPr>
        <p:spPr/>
        <p:txBody>
          <a:bodyPr/>
          <a:lstStyle/>
          <a:p>
            <a:r>
              <a:rPr lang="es-UY" dirty="0" smtClean="0"/>
              <a:t>Estados Unidos.</a:t>
            </a:r>
            <a:endParaRPr lang="es-UY" dirty="0"/>
          </a:p>
        </p:txBody>
      </p:sp>
      <p:sp>
        <p:nvSpPr>
          <p:cNvPr id="9" name="8 Marcador de contenido"/>
          <p:cNvSpPr>
            <a:spLocks noGrp="1"/>
          </p:cNvSpPr>
          <p:nvPr>
            <p:ph sz="quarter" idx="12"/>
          </p:nvPr>
        </p:nvSpPr>
        <p:spPr/>
        <p:txBody>
          <a:bodyPr/>
          <a:lstStyle/>
          <a:p>
            <a:r>
              <a:rPr lang="es-UY" dirty="0" smtClean="0"/>
              <a:t>China.</a:t>
            </a:r>
            <a:endParaRPr lang="es-UY" dirty="0"/>
          </a:p>
        </p:txBody>
      </p:sp>
      <p:sp>
        <p:nvSpPr>
          <p:cNvPr id="10" name="9 Marcador de contenido"/>
          <p:cNvSpPr>
            <a:spLocks noGrp="1"/>
          </p:cNvSpPr>
          <p:nvPr>
            <p:ph sz="quarter" idx="13"/>
          </p:nvPr>
        </p:nvSpPr>
        <p:spPr/>
        <p:txBody>
          <a:bodyPr/>
          <a:lstStyle/>
          <a:p>
            <a:r>
              <a:rPr lang="es-UY" dirty="0" smtClean="0"/>
              <a:t>Japón.</a:t>
            </a:r>
            <a:endParaRPr lang="es-UY" dirty="0"/>
          </a:p>
        </p:txBody>
      </p:sp>
      <p:sp>
        <p:nvSpPr>
          <p:cNvPr id="11" name="10 Marcador de contenido"/>
          <p:cNvSpPr>
            <a:spLocks noGrp="1"/>
          </p:cNvSpPr>
          <p:nvPr>
            <p:ph sz="quarter" idx="14"/>
          </p:nvPr>
        </p:nvSpPr>
        <p:spPr/>
        <p:txBody>
          <a:bodyPr/>
          <a:lstStyle/>
          <a:p>
            <a:r>
              <a:rPr lang="es-UY" dirty="0" smtClean="0"/>
              <a:t>Australia.</a:t>
            </a:r>
            <a:endParaRPr lang="es-UY" dirty="0"/>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3914203"/>
            <a:ext cx="857250" cy="857250"/>
          </a:xfrm>
          <a:prstGeom prst="rect">
            <a:avLst/>
          </a:prstGeom>
        </p:spPr>
      </p:pic>
      <p:pic>
        <p:nvPicPr>
          <p:cNvPr id="3074" name="Picture 2" descr="https://upload.wikimedia.org/wikipedia/commons/6/6b/Meiji_emperor_uk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628800"/>
            <a:ext cx="2736304" cy="3847176"/>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508104" y="5460875"/>
            <a:ext cx="2016899"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3 Emperador </a:t>
            </a:r>
            <a:r>
              <a:rPr lang="es-UY" sz="1200" dirty="0" err="1" smtClean="0">
                <a:latin typeface="Times New Roman" pitchFamily="18" charset="0"/>
                <a:cs typeface="Times New Roman" pitchFamily="18" charset="0"/>
              </a:rPr>
              <a:t>Mutsuhito</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0" y="0"/>
            <a:ext cx="9144000" cy="1071546"/>
          </a:xfrm>
        </p:spPr>
        <p:txBody>
          <a:bodyPr>
            <a:normAutofit lnSpcReduction="10000"/>
          </a:bodyPr>
          <a:lstStyle/>
          <a:p>
            <a:r>
              <a:rPr lang="es-UY" dirty="0" smtClean="0">
                <a:solidFill>
                  <a:srgbClr val="FFC000"/>
                </a:solidFill>
              </a:rPr>
              <a:t>40 - ¿Cuál de los principios </a:t>
            </a:r>
            <a:r>
              <a:rPr lang="es-UY" dirty="0" err="1" smtClean="0">
                <a:solidFill>
                  <a:srgbClr val="FFC000"/>
                </a:solidFill>
              </a:rPr>
              <a:t>varelianos</a:t>
            </a:r>
            <a:r>
              <a:rPr lang="es-UY" dirty="0" smtClean="0">
                <a:solidFill>
                  <a:srgbClr val="FFC000"/>
                </a:solidFill>
              </a:rPr>
              <a:t> no se cumplió como quería inicialmente su impulsor?</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Obligatoriedad.</a:t>
            </a:r>
            <a:endParaRPr lang="es-UY" dirty="0"/>
          </a:p>
        </p:txBody>
      </p:sp>
      <p:sp>
        <p:nvSpPr>
          <p:cNvPr id="8" name="7 Marcador de contenido"/>
          <p:cNvSpPr>
            <a:spLocks noGrp="1"/>
          </p:cNvSpPr>
          <p:nvPr>
            <p:ph sz="quarter" idx="12"/>
          </p:nvPr>
        </p:nvSpPr>
        <p:spPr/>
        <p:txBody>
          <a:bodyPr/>
          <a:lstStyle/>
          <a:p>
            <a:r>
              <a:rPr lang="es-UY" dirty="0" smtClean="0"/>
              <a:t>Laica.</a:t>
            </a:r>
            <a:endParaRPr lang="es-UY" dirty="0"/>
          </a:p>
        </p:txBody>
      </p:sp>
      <p:sp>
        <p:nvSpPr>
          <p:cNvPr id="9" name="8 Marcador de contenido"/>
          <p:cNvSpPr>
            <a:spLocks noGrp="1"/>
          </p:cNvSpPr>
          <p:nvPr>
            <p:ph sz="quarter" idx="13"/>
          </p:nvPr>
        </p:nvSpPr>
        <p:spPr/>
        <p:txBody>
          <a:bodyPr/>
          <a:lstStyle/>
          <a:p>
            <a:r>
              <a:rPr lang="es-UY" dirty="0" smtClean="0"/>
              <a:t>Gratuidad.</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3185198"/>
            <a:ext cx="857250" cy="85725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0"/>
          </p:nvPr>
        </p:nvSpPr>
        <p:spPr/>
        <p:txBody>
          <a:bodyPr/>
          <a:lstStyle/>
          <a:p>
            <a:r>
              <a:rPr lang="es-UY" dirty="0" smtClean="0">
                <a:solidFill>
                  <a:srgbClr val="FFC000"/>
                </a:solidFill>
              </a:rPr>
              <a:t>4 - Guillermo Marconi inventó</a:t>
            </a:r>
            <a:endParaRPr lang="es-UY" dirty="0">
              <a:solidFill>
                <a:srgbClr val="FFC000"/>
              </a:solidFill>
            </a:endParaRPr>
          </a:p>
        </p:txBody>
      </p:sp>
      <p:sp>
        <p:nvSpPr>
          <p:cNvPr id="8" name="7 Marcador de contenido"/>
          <p:cNvSpPr>
            <a:spLocks noGrp="1"/>
          </p:cNvSpPr>
          <p:nvPr>
            <p:ph sz="quarter" idx="11"/>
          </p:nvPr>
        </p:nvSpPr>
        <p:spPr/>
        <p:txBody>
          <a:bodyPr/>
          <a:lstStyle/>
          <a:p>
            <a:r>
              <a:rPr lang="es-UY" dirty="0" smtClean="0"/>
              <a:t>La telegrafía sin hilos.</a:t>
            </a:r>
            <a:endParaRPr lang="es-UY" dirty="0"/>
          </a:p>
        </p:txBody>
      </p:sp>
      <p:sp>
        <p:nvSpPr>
          <p:cNvPr id="9" name="8 Marcador de contenido"/>
          <p:cNvSpPr>
            <a:spLocks noGrp="1"/>
          </p:cNvSpPr>
          <p:nvPr>
            <p:ph sz="quarter" idx="12"/>
          </p:nvPr>
        </p:nvSpPr>
        <p:spPr/>
        <p:txBody>
          <a:bodyPr/>
          <a:lstStyle/>
          <a:p>
            <a:r>
              <a:rPr lang="es-UY" dirty="0" smtClean="0"/>
              <a:t>El cinematógrafo.</a:t>
            </a:r>
            <a:endParaRPr lang="es-UY" dirty="0"/>
          </a:p>
        </p:txBody>
      </p:sp>
      <p:sp>
        <p:nvSpPr>
          <p:cNvPr id="10" name="9 Marcador de contenido"/>
          <p:cNvSpPr>
            <a:spLocks noGrp="1"/>
          </p:cNvSpPr>
          <p:nvPr>
            <p:ph sz="quarter" idx="13"/>
          </p:nvPr>
        </p:nvSpPr>
        <p:spPr/>
        <p:txBody>
          <a:bodyPr/>
          <a:lstStyle/>
          <a:p>
            <a:r>
              <a:rPr lang="es-UY" dirty="0" smtClean="0"/>
              <a:t>El aeroplano.</a:t>
            </a:r>
            <a:endParaRPr lang="es-UY" dirty="0"/>
          </a:p>
        </p:txBody>
      </p:sp>
      <p:sp>
        <p:nvSpPr>
          <p:cNvPr id="11" name="10 Marcador de contenido"/>
          <p:cNvSpPr>
            <a:spLocks noGrp="1"/>
          </p:cNvSpPr>
          <p:nvPr>
            <p:ph sz="quarter" idx="14"/>
          </p:nvPr>
        </p:nvSpPr>
        <p:spPr/>
        <p:txBody>
          <a:bodyPr/>
          <a:lstStyle/>
          <a:p>
            <a:r>
              <a:rPr lang="es-UY" dirty="0" smtClean="0"/>
              <a:t>El telégrafo eléctrico.</a:t>
            </a:r>
            <a:endParaRPr lang="es-UY" dirty="0"/>
          </a:p>
        </p:txBody>
      </p:sp>
      <p:pic>
        <p:nvPicPr>
          <p:cNvPr id="13" name="12 Imagen" descr="CorrectAnswerIndicator.png"/>
          <p:cNvPicPr>
            <a:picLocks/>
          </p:cNvPicPr>
          <p:nvPr>
            <p:custDataLst>
              <p:tags r:id="rId2"/>
            </p:custDataLst>
          </p:nvPr>
        </p:nvPicPr>
        <p:blipFill>
          <a:blip r:embed="rId4" cstate="print"/>
          <a:stretch>
            <a:fillRect/>
          </a:stretch>
        </p:blipFill>
        <p:spPr>
          <a:xfrm>
            <a:off x="155448" y="1249184"/>
            <a:ext cx="857250" cy="857250"/>
          </a:xfrm>
          <a:prstGeom prst="rect">
            <a:avLst/>
          </a:prstGeom>
        </p:spPr>
      </p:pic>
      <p:pic>
        <p:nvPicPr>
          <p:cNvPr id="5122" name="Picture 2" descr="https://upload.wikimedia.org/wikipedia/commons/7/76/Guglielmo_Marconi_1901_wireless_sig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420888"/>
            <a:ext cx="3842792" cy="2427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796136" y="4856965"/>
            <a:ext cx="1778051" cy="276999"/>
          </a:xfrm>
          <a:prstGeom prst="rect">
            <a:avLst/>
          </a:prstGeom>
          <a:noFill/>
        </p:spPr>
        <p:txBody>
          <a:bodyPr wrap="none" rtlCol="0">
            <a:spAutoFit/>
          </a:bodyPr>
          <a:lstStyle/>
          <a:p>
            <a:r>
              <a:rPr lang="es-UY" sz="1200" dirty="0" smtClean="0">
                <a:latin typeface="Times New Roman" pitchFamily="18" charset="0"/>
                <a:cs typeface="Times New Roman" pitchFamily="18" charset="0"/>
              </a:rPr>
              <a:t>Fig</a:t>
            </a:r>
            <a:r>
              <a:rPr lang="es-UY" sz="1200" dirty="0">
                <a:latin typeface="Times New Roman" pitchFamily="18" charset="0"/>
                <a:cs typeface="Times New Roman" pitchFamily="18" charset="0"/>
              </a:rPr>
              <a:t>. </a:t>
            </a:r>
            <a:r>
              <a:rPr lang="es-UY" sz="1200" dirty="0" smtClean="0">
                <a:latin typeface="Times New Roman" pitchFamily="18" charset="0"/>
                <a:cs typeface="Times New Roman" pitchFamily="18" charset="0"/>
              </a:rPr>
              <a:t>4 Guillermo Marconi</a:t>
            </a:r>
            <a:endParaRPr lang="es-UY" sz="1200" dirty="0">
              <a:latin typeface="Times New Roman" pitchFamily="18" charset="0"/>
              <a:cs typeface="Times New Roman" pitchFamily="18"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0"/>
          </p:nvPr>
        </p:nvSpPr>
        <p:spPr>
          <a:xfrm>
            <a:off x="155448" y="0"/>
            <a:ext cx="8833104" cy="1214422"/>
          </a:xfrm>
        </p:spPr>
        <p:txBody>
          <a:bodyPr>
            <a:normAutofit/>
          </a:bodyPr>
          <a:lstStyle/>
          <a:p>
            <a:r>
              <a:rPr lang="es-UY" dirty="0" smtClean="0">
                <a:solidFill>
                  <a:srgbClr val="FFC000"/>
                </a:solidFill>
              </a:rPr>
              <a:t>5 - La concentración horizontal de capitales se denomina…</a:t>
            </a:r>
            <a:endParaRPr lang="es-UY" dirty="0">
              <a:solidFill>
                <a:srgbClr val="FFC000"/>
              </a:solidFill>
            </a:endParaRPr>
          </a:p>
        </p:txBody>
      </p:sp>
      <p:sp>
        <p:nvSpPr>
          <p:cNvPr id="7" name="6 Marcador de contenido"/>
          <p:cNvSpPr>
            <a:spLocks noGrp="1"/>
          </p:cNvSpPr>
          <p:nvPr>
            <p:ph sz="quarter" idx="11"/>
          </p:nvPr>
        </p:nvSpPr>
        <p:spPr/>
        <p:txBody>
          <a:bodyPr/>
          <a:lstStyle/>
          <a:p>
            <a:r>
              <a:rPr lang="es-UY" dirty="0" smtClean="0"/>
              <a:t>Cárteles.</a:t>
            </a:r>
            <a:endParaRPr lang="es-UY" dirty="0"/>
          </a:p>
        </p:txBody>
      </p:sp>
      <p:sp>
        <p:nvSpPr>
          <p:cNvPr id="8" name="7 Marcador de contenido"/>
          <p:cNvSpPr>
            <a:spLocks noGrp="1"/>
          </p:cNvSpPr>
          <p:nvPr>
            <p:ph sz="quarter" idx="12"/>
          </p:nvPr>
        </p:nvSpPr>
        <p:spPr/>
        <p:txBody>
          <a:bodyPr/>
          <a:lstStyle/>
          <a:p>
            <a:r>
              <a:rPr lang="es-UY" dirty="0" smtClean="0"/>
              <a:t>Trust.</a:t>
            </a:r>
            <a:endParaRPr lang="es-UY" dirty="0"/>
          </a:p>
        </p:txBody>
      </p:sp>
      <p:sp>
        <p:nvSpPr>
          <p:cNvPr id="9" name="8 Marcador de contenido"/>
          <p:cNvSpPr>
            <a:spLocks noGrp="1"/>
          </p:cNvSpPr>
          <p:nvPr>
            <p:ph sz="quarter" idx="13"/>
          </p:nvPr>
        </p:nvSpPr>
        <p:spPr/>
        <p:txBody>
          <a:bodyPr/>
          <a:lstStyle/>
          <a:p>
            <a:r>
              <a:rPr lang="es-UY" dirty="0" smtClean="0"/>
              <a:t>Holdings.</a:t>
            </a:r>
            <a:endParaRPr lang="es-UY" dirty="0"/>
          </a:p>
        </p:txBody>
      </p:sp>
      <p:pic>
        <p:nvPicPr>
          <p:cNvPr id="11" name="10 Imagen" descr="CorrectAnswerIndicator.png"/>
          <p:cNvPicPr>
            <a:picLocks/>
          </p:cNvPicPr>
          <p:nvPr>
            <p:custDataLst>
              <p:tags r:id="rId2"/>
            </p:custDataLst>
          </p:nvPr>
        </p:nvPicPr>
        <p:blipFill>
          <a:blip r:embed="rId4" cstate="print"/>
          <a:stretch>
            <a:fillRect/>
          </a:stretch>
        </p:blipFill>
        <p:spPr>
          <a:xfrm>
            <a:off x="155448" y="1852688"/>
            <a:ext cx="857250" cy="85725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0"/>
          </p:nvPr>
        </p:nvSpPr>
        <p:spPr>
          <a:xfrm>
            <a:off x="0" y="0"/>
            <a:ext cx="8833104" cy="1142984"/>
          </a:xfrm>
        </p:spPr>
        <p:txBody>
          <a:bodyPr>
            <a:normAutofit fontScale="85000" lnSpcReduction="20000"/>
          </a:bodyPr>
          <a:lstStyle/>
          <a:p>
            <a:r>
              <a:rPr lang="es-UY" dirty="0" smtClean="0">
                <a:solidFill>
                  <a:srgbClr val="FFC000"/>
                </a:solidFill>
              </a:rPr>
              <a:t>6 - Los cárteles son fusiones de empresas que pueden pertenecer o no al mismo sector económico y que buscan operar en forma conjunta.</a:t>
            </a:r>
            <a:endParaRPr lang="es-UY" dirty="0">
              <a:solidFill>
                <a:srgbClr val="FFC000"/>
              </a:solidFill>
            </a:endParaRPr>
          </a:p>
        </p:txBody>
      </p:sp>
      <p:pic>
        <p:nvPicPr>
          <p:cNvPr id="5" name="4 Imagen" descr="CorrectAnswerIndicator.png"/>
          <p:cNvPicPr>
            <a:picLocks/>
          </p:cNvPicPr>
          <p:nvPr>
            <p:custDataLst>
              <p:tags r:id="rId2"/>
            </p:custDataLst>
          </p:nvPr>
        </p:nvPicPr>
        <p:blipFill>
          <a:blip r:embed="rId4" cstate="print"/>
          <a:stretch>
            <a:fillRect/>
          </a:stretch>
        </p:blipFill>
        <p:spPr>
          <a:xfrm>
            <a:off x="155448" y="3873398"/>
            <a:ext cx="857250" cy="85725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0"/>
          </p:nvPr>
        </p:nvSpPr>
        <p:spPr>
          <a:xfrm>
            <a:off x="0" y="0"/>
            <a:ext cx="8833104" cy="1097836"/>
          </a:xfrm>
        </p:spPr>
        <p:txBody>
          <a:bodyPr>
            <a:normAutofit lnSpcReduction="10000"/>
          </a:bodyPr>
          <a:lstStyle/>
          <a:p>
            <a:r>
              <a:rPr lang="es-UY" dirty="0" smtClean="0">
                <a:solidFill>
                  <a:srgbClr val="FFC000"/>
                </a:solidFill>
              </a:rPr>
              <a:t>7 - Los cárteles, son uniones contractuales de empresas de igual rama de negocios.</a:t>
            </a:r>
            <a:endParaRPr lang="es-UY" dirty="0">
              <a:solidFill>
                <a:srgbClr val="FFC000"/>
              </a:solidFill>
            </a:endParaRPr>
          </a:p>
        </p:txBody>
      </p:sp>
      <p:pic>
        <p:nvPicPr>
          <p:cNvPr id="5" name="4 Imagen" descr="CorrectAnswerIndicator.png"/>
          <p:cNvPicPr>
            <a:picLocks/>
          </p:cNvPicPr>
          <p:nvPr>
            <p:custDataLst>
              <p:tags r:id="rId2"/>
            </p:custDataLst>
          </p:nvPr>
        </p:nvPicPr>
        <p:blipFill>
          <a:blip r:embed="rId4" cstate="print"/>
          <a:stretch>
            <a:fillRect/>
          </a:stretch>
        </p:blipFill>
        <p:spPr>
          <a:xfrm>
            <a:off x="155448" y="2234336"/>
            <a:ext cx="857250" cy="85725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0"/>
          </p:nvPr>
        </p:nvSpPr>
        <p:spPr>
          <a:xfrm>
            <a:off x="0" y="0"/>
            <a:ext cx="9144000" cy="1142984"/>
          </a:xfrm>
        </p:spPr>
        <p:txBody>
          <a:bodyPr>
            <a:normAutofit fontScale="77500" lnSpcReduction="20000"/>
          </a:bodyPr>
          <a:lstStyle/>
          <a:p>
            <a:r>
              <a:rPr lang="es-UY" dirty="0" smtClean="0">
                <a:solidFill>
                  <a:srgbClr val="FFC000"/>
                </a:solidFill>
              </a:rPr>
              <a:t>8 - La libre competencia, que llevó a la disminución de empresas, se convirtió en un obstáculo para obtener mayores ganancias. Surgió así una  nueva forma de obtener capital: los monopolios.</a:t>
            </a:r>
            <a:endParaRPr lang="es-UY" dirty="0">
              <a:solidFill>
                <a:srgbClr val="FFC000"/>
              </a:solidFill>
            </a:endParaRPr>
          </a:p>
        </p:txBody>
      </p:sp>
      <p:pic>
        <p:nvPicPr>
          <p:cNvPr id="5" name="4 Imagen" descr="CorrectAnswerIndicator.png"/>
          <p:cNvPicPr>
            <a:picLocks/>
          </p:cNvPicPr>
          <p:nvPr>
            <p:custDataLst>
              <p:tags r:id="rId2"/>
            </p:custDataLst>
          </p:nvPr>
        </p:nvPicPr>
        <p:blipFill>
          <a:blip r:embed="rId4" cstate="print"/>
          <a:stretch>
            <a:fillRect/>
          </a:stretch>
        </p:blipFill>
        <p:spPr>
          <a:xfrm>
            <a:off x="155448" y="3873398"/>
            <a:ext cx="857250" cy="85725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0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02.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10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0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0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0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2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2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2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2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3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3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3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3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3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4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4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4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4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4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5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5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5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5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5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5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16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6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6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6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6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6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6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6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6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6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7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7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7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7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7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7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7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8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8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8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8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8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8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8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9.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9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9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9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9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9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9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9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20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0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0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0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0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0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0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0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0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1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2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2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2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2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2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27.xml><?xml version="1.0" encoding="utf-8"?>
<p:tagLst xmlns:a="http://schemas.openxmlformats.org/drawingml/2006/main" xmlns:r="http://schemas.openxmlformats.org/officeDocument/2006/relationships" xmlns:p="http://schemas.openxmlformats.org/presentationml/2006/main">
  <p:tag name="CHOICESCOUNT" val="3"/>
  <p:tag name="CORRECTANSWER" val="2"/>
</p:tagLst>
</file>

<file path=ppt/tags/tag228.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29.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30.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31.xml><?xml version="1.0" encoding="utf-8"?>
<p:tagLst xmlns:a="http://schemas.openxmlformats.org/drawingml/2006/main" xmlns:r="http://schemas.openxmlformats.org/officeDocument/2006/relationships" xmlns:p="http://schemas.openxmlformats.org/presentationml/2006/main">
  <p:tag name="CHOICESCOUNT" val="4"/>
  <p:tag name="CORRECTANSWER" val="3"/>
</p:tagLst>
</file>

<file path=ppt/tags/tag232.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33.xml><?xml version="1.0" encoding="utf-8"?>
<p:tagLst xmlns:a="http://schemas.openxmlformats.org/drawingml/2006/main" xmlns:r="http://schemas.openxmlformats.org/officeDocument/2006/relationships" xmlns:p="http://schemas.openxmlformats.org/presentationml/2006/main">
  <p:tag name="CHOICESCOUNT" val="4"/>
  <p:tag name="CORRECTANSWER" val="1"/>
</p:tagLst>
</file>

<file path=ppt/tags/tag23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35.xml><?xml version="1.0" encoding="utf-8"?>
<p:tagLst xmlns:a="http://schemas.openxmlformats.org/drawingml/2006/main" xmlns:r="http://schemas.openxmlformats.org/officeDocument/2006/relationships" xmlns:p="http://schemas.openxmlformats.org/presentationml/2006/main">
  <p:tag name="CHOICESCOUNT" val="3"/>
  <p:tag name="CORRECTANSWER" val="1"/>
</p:tagLst>
</file>

<file path=ppt/tags/tag236.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37.xml><?xml version="1.0" encoding="utf-8"?>
<p:tagLst xmlns:a="http://schemas.openxmlformats.org/drawingml/2006/main" xmlns:r="http://schemas.openxmlformats.org/officeDocument/2006/relationships" xmlns:p="http://schemas.openxmlformats.org/presentationml/2006/main">
  <p:tag name="CHOICESCOUNT" val="2"/>
  <p:tag name="CORRECTANSWER" val="2"/>
</p:tagLst>
</file>

<file path=ppt/tags/tag238.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39.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240.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41.xml><?xml version="1.0" encoding="utf-8"?>
<p:tagLst xmlns:a="http://schemas.openxmlformats.org/drawingml/2006/main" xmlns:r="http://schemas.openxmlformats.org/officeDocument/2006/relationships" xmlns:p="http://schemas.openxmlformats.org/presentationml/2006/main">
  <p:tag name="CHOICESCOUNT" val="2"/>
  <p:tag name="CORRECTANSWER" val="2"/>
</p:tagLst>
</file>

<file path=ppt/tags/tag242.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43.xml><?xml version="1.0" encoding="utf-8"?>
<p:tagLst xmlns:a="http://schemas.openxmlformats.org/drawingml/2006/main" xmlns:r="http://schemas.openxmlformats.org/officeDocument/2006/relationships" xmlns:p="http://schemas.openxmlformats.org/presentationml/2006/main">
  <p:tag name="CORRECTANSWER" val="1"/>
  <p:tag name="CHOICESCOUNT" val="2"/>
</p:tagLst>
</file>

<file path=ppt/tags/tag24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45.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46.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47.xml><?xml version="1.0" encoding="utf-8"?>
<p:tagLst xmlns:a="http://schemas.openxmlformats.org/drawingml/2006/main" xmlns:r="http://schemas.openxmlformats.org/officeDocument/2006/relationships" xmlns:p="http://schemas.openxmlformats.org/presentationml/2006/main">
  <p:tag name="CHOICESCOUNT" val="4"/>
  <p:tag name="CORRECTANSWER" val="3"/>
</p:tagLst>
</file>

<file path=ppt/tags/tag248.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49.xml><?xml version="1.0" encoding="utf-8"?>
<p:tagLst xmlns:a="http://schemas.openxmlformats.org/drawingml/2006/main" xmlns:r="http://schemas.openxmlformats.org/officeDocument/2006/relationships" xmlns:p="http://schemas.openxmlformats.org/presentationml/2006/main">
  <p:tag name="CHOICESCOUNT" val="4"/>
  <p:tag name="CORRECTANSWER" val="3"/>
</p:tagLst>
</file>

<file path=ppt/tags/tag2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50.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51.xml><?xml version="1.0" encoding="utf-8"?>
<p:tagLst xmlns:a="http://schemas.openxmlformats.org/drawingml/2006/main" xmlns:r="http://schemas.openxmlformats.org/officeDocument/2006/relationships" xmlns:p="http://schemas.openxmlformats.org/presentationml/2006/main">
  <p:tag name="CHOICESCOUNT" val="4"/>
  <p:tag name="CORRECTANSWER" val="3"/>
</p:tagLst>
</file>

<file path=ppt/tags/tag252.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53.xml><?xml version="1.0" encoding="utf-8"?>
<p:tagLst xmlns:a="http://schemas.openxmlformats.org/drawingml/2006/main" xmlns:r="http://schemas.openxmlformats.org/officeDocument/2006/relationships" xmlns:p="http://schemas.openxmlformats.org/presentationml/2006/main">
  <p:tag name="CHOICESCOUNT" val="4"/>
  <p:tag name="CORRECTANSWER" val="2"/>
</p:tagLst>
</file>

<file path=ppt/tags/tag25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55.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56.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57.xml><?xml version="1.0" encoding="utf-8"?>
<p:tagLst xmlns:a="http://schemas.openxmlformats.org/drawingml/2006/main" xmlns:r="http://schemas.openxmlformats.org/officeDocument/2006/relationships" xmlns:p="http://schemas.openxmlformats.org/presentationml/2006/main">
  <p:tag name="CHOICESCOUNT" val="3"/>
  <p:tag name="CORRECTANSWER" val="2"/>
</p:tagLst>
</file>

<file path=ppt/tags/tag258.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59.xml><?xml version="1.0" encoding="utf-8"?>
<p:tagLst xmlns:a="http://schemas.openxmlformats.org/drawingml/2006/main" xmlns:r="http://schemas.openxmlformats.org/officeDocument/2006/relationships" xmlns:p="http://schemas.openxmlformats.org/presentationml/2006/main">
  <p:tag name="CHOICESCOUNT" val="4"/>
  <p:tag name="CORRECTANSWER" val="4"/>
</p:tagLst>
</file>

<file path=ppt/tags/tag2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60.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61.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62.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63.xml><?xml version="1.0" encoding="utf-8"?>
<p:tagLst xmlns:a="http://schemas.openxmlformats.org/drawingml/2006/main" xmlns:r="http://schemas.openxmlformats.org/officeDocument/2006/relationships" xmlns:p="http://schemas.openxmlformats.org/presentationml/2006/main">
  <p:tag name="CHOICESCOUNT" val="3"/>
  <p:tag name="CORRECTANSWER" val="1"/>
</p:tagLst>
</file>

<file path=ppt/tags/tag26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65.xml><?xml version="1.0" encoding="utf-8"?>
<p:tagLst xmlns:a="http://schemas.openxmlformats.org/drawingml/2006/main" xmlns:r="http://schemas.openxmlformats.org/officeDocument/2006/relationships" xmlns:p="http://schemas.openxmlformats.org/presentationml/2006/main">
  <p:tag name="CHOICESCOUNT" val="3"/>
</p:tagLst>
</file>

<file path=ppt/tags/tag266.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67.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68.xml><?xml version="1.0" encoding="utf-8"?>
<p:tagLst xmlns:a="http://schemas.openxmlformats.org/drawingml/2006/main" xmlns:r="http://schemas.openxmlformats.org/officeDocument/2006/relationships" xmlns:p="http://schemas.openxmlformats.org/presentationml/2006/main">
  <p:tag name="CHOICESCOUNT" val="3"/>
  <p:tag name="CORRECTANSWER" val="1"/>
</p:tagLst>
</file>

<file path=ppt/tags/tag269.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70.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71.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72.xml><?xml version="1.0" encoding="utf-8"?>
<p:tagLst xmlns:a="http://schemas.openxmlformats.org/drawingml/2006/main" xmlns:r="http://schemas.openxmlformats.org/officeDocument/2006/relationships" xmlns:p="http://schemas.openxmlformats.org/presentationml/2006/main">
  <p:tag name="CHOICESCOUNT" val="3"/>
  <p:tag name="CORRECTANSWER" val="1"/>
</p:tagLst>
</file>

<file path=ppt/tags/tag273.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74.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75.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76.xml><?xml version="1.0" encoding="utf-8"?>
<p:tagLst xmlns:a="http://schemas.openxmlformats.org/drawingml/2006/main" xmlns:r="http://schemas.openxmlformats.org/officeDocument/2006/relationships" xmlns:p="http://schemas.openxmlformats.org/presentationml/2006/main">
  <p:tag name="CHOICESCOUNT" val="3"/>
  <p:tag name="CORRECTANSWER" val="1"/>
</p:tagLst>
</file>

<file path=ppt/tags/tag277.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78.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79.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8.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280.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81.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82.xml><?xml version="1.0" encoding="utf-8"?>
<p:tagLst xmlns:a="http://schemas.openxmlformats.org/drawingml/2006/main" xmlns:r="http://schemas.openxmlformats.org/officeDocument/2006/relationships" xmlns:p="http://schemas.openxmlformats.org/presentationml/2006/main">
  <p:tag name="CHOICESCOUNT" val="3"/>
  <p:tag name="CORRECTANSWER" val="1"/>
</p:tagLst>
</file>

<file path=ppt/tags/tag283.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84.xml><?xml version="1.0" encoding="utf-8"?>
<p:tagLst xmlns:a="http://schemas.openxmlformats.org/drawingml/2006/main" xmlns:r="http://schemas.openxmlformats.org/officeDocument/2006/relationships" xmlns:p="http://schemas.openxmlformats.org/presentationml/2006/main">
  <p:tag name="CHOICESCOUNT" val="3"/>
  <p:tag name="CORRECTANSWER" val="2"/>
</p:tagLst>
</file>

<file path=ppt/tags/tag285.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86.xml><?xml version="1.0" encoding="utf-8"?>
<p:tagLst xmlns:a="http://schemas.openxmlformats.org/drawingml/2006/main" xmlns:r="http://schemas.openxmlformats.org/officeDocument/2006/relationships" xmlns:p="http://schemas.openxmlformats.org/presentationml/2006/main">
  <p:tag name="CHOICESCOUNT" val="2"/>
  <p:tag name="CORRECTANSWER" val="2"/>
</p:tagLst>
</file>

<file path=ppt/tags/tag287.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88.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89.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90.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91.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92.xml><?xml version="1.0" encoding="utf-8"?>
<p:tagLst xmlns:a="http://schemas.openxmlformats.org/drawingml/2006/main" xmlns:r="http://schemas.openxmlformats.org/officeDocument/2006/relationships" xmlns:p="http://schemas.openxmlformats.org/presentationml/2006/main">
  <p:tag name="CHOICESCOUNT" val="3"/>
  <p:tag name="CORRECTANSWER" val="2"/>
</p:tagLst>
</file>

<file path=ppt/tags/tag293.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94.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95.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96.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97.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98.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99.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00.xml><?xml version="1.0" encoding="utf-8"?>
<p:tagLst xmlns:a="http://schemas.openxmlformats.org/drawingml/2006/main" xmlns:r="http://schemas.openxmlformats.org/officeDocument/2006/relationships" xmlns:p="http://schemas.openxmlformats.org/presentationml/2006/main">
  <p:tag name="CHOICESCOUNT" val="3"/>
  <p:tag name="CORRECTANSWER" val="1"/>
</p:tagLst>
</file>

<file path=ppt/tags/tag301.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02.xml><?xml version="1.0" encoding="utf-8"?>
<p:tagLst xmlns:a="http://schemas.openxmlformats.org/drawingml/2006/main" xmlns:r="http://schemas.openxmlformats.org/officeDocument/2006/relationships" xmlns:p="http://schemas.openxmlformats.org/presentationml/2006/main">
  <p:tag name="CHOICESCOUNT" val="3"/>
  <p:tag name="CORRECTANSWER" val="2"/>
</p:tagLst>
</file>

<file path=ppt/tags/tag303.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3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5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5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5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5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58.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5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6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6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6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6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6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5.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66.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6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6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7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7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7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7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4.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7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7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7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7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8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82.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8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8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8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8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9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9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9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9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9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9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Layout>
  <Type>MultipleChoice</Type>
  <ChoicesCount>3</ChoicesCount>
  <Orientation>Left</Orientation>
</Layout>
</file>

<file path=customXml/item10.xml><?xml version="1.0" encoding="utf-8"?>
<Layout>
  <Type>MultipleChoice</Type>
  <ChoicesCount>3</ChoicesCount>
  <Orientation>Left</Orientation>
</Layout>
</file>

<file path=customXml/item11.xml><?xml version="1.0" encoding="utf-8"?>
<Layout>
  <Type>MultipleChoice</Type>
  <ChoicesCount>3</ChoicesCount>
  <Orientation>Left</Orientation>
</Layout>
</file>

<file path=customXml/item12.xml><?xml version="1.0" encoding="utf-8"?>
<Layout>
  <Type>MultipleChoice</Type>
  <ChoicesCount>3</ChoicesCount>
  <Orientation>Left</Orientation>
</Layout>
</file>

<file path=customXml/item13.xml><?xml version="1.0" encoding="utf-8"?>
<Layout>
  <Type>MultipleChoice</Type>
  <ChoicesCount>2</ChoicesCount>
  <Orientation>Left</Orientation>
</Layout>
</file>

<file path=customXml/item14.xml><?xml version="1.0" encoding="utf-8"?>
<Layout>
  <Type>YesNo</Type>
  <ChoicesCount>2</ChoicesCount>
  <Orientation>Left</Orientation>
</Layout>
</file>

<file path=customXml/item15.xml><?xml version="1.0" encoding="utf-8"?>
<Layout>
  <Type>MultipleChoice</Type>
  <ChoicesCount>3</ChoicesCount>
  <Orientation>Left</Orientation>
</Layout>
</file>

<file path=customXml/item16.xml><?xml version="1.0" encoding="utf-8"?>
<Layout>
  <Type>MultipleChoice</Type>
  <ChoicesCount>3</ChoicesCount>
  <Orientation>Left</Orientation>
</Layout>
</file>

<file path=customXml/item17.xml><?xml version="1.0" encoding="utf-8"?>
<Layout>
  <Type>MultipleChoice</Type>
  <ChoicesCount>3</ChoicesCount>
  <Orientation>Left</Orientation>
</Layout>
</file>

<file path=customXml/item18.xml><?xml version="1.0" encoding="utf-8"?>
<Layout>
  <Type>MultipleChoice</Type>
  <ChoicesCount>3</ChoicesCount>
  <Orientation>Left</Orientation>
</Layout>
</file>

<file path=customXml/item19.xml><?xml version="1.0" encoding="utf-8"?>
<Layout>
  <Type>MultipleChoice</Type>
  <ChoicesCount>3</ChoicesCount>
  <Orientation>Left</Orientation>
</Layout>
</file>

<file path=customXml/item2.xml><?xml version="1.0" encoding="utf-8"?>
<Layout>
  <Type>MultipleChoice</Type>
  <ChoicesCount>3</ChoicesCount>
  <Orientation>Left</Orientation>
</Layout>
</file>

<file path=customXml/item20.xml><?xml version="1.0" encoding="utf-8"?>
<Layout>
  <Type>MultipleChoice</Type>
  <ChoicesCount>3</ChoicesCount>
  <Orientation>Left</Orientation>
</Layout>
</file>

<file path=customXml/item21.xml><?xml version="1.0" encoding="utf-8"?>
<Layout>
  <Type>MultipleChoice</Type>
  <ChoicesCount>4</ChoicesCount>
  <Orientation>Left</Orientation>
</Layout>
</file>

<file path=customXml/item22.xml><?xml version="1.0" encoding="utf-8"?>
<Layout>
  <Type>MultipleChoice</Type>
  <ChoicesCount>3</ChoicesCount>
  <Orientation>Left</Orientation>
</Layout>
</file>

<file path=customXml/item23.xml><?xml version="1.0" encoding="utf-8"?>
<Layout>
  <Type>MultipleChoice</Type>
  <ChoicesCount>3</ChoicesCount>
  <Orientation>Left</Orientation>
</Layout>
</file>

<file path=customXml/item24.xml><?xml version="1.0" encoding="utf-8"?>
<Layout>
  <Type>MultipleChoice</Type>
  <ChoicesCount>4</ChoicesCount>
  <Orientation>Left</Orientation>
</Layout>
</file>

<file path=customXml/item25.xml><?xml version="1.0" encoding="utf-8"?>
<Layout>
  <Type>MultipleChoice</Type>
  <ChoicesCount>3</ChoicesCount>
  <Orientation>Left</Orientation>
</Layout>
</file>

<file path=customXml/item26.xml><?xml version="1.0" encoding="utf-8"?>
<Layout>
  <Type>MultipleChoice</Type>
  <ChoicesCount>4</ChoicesCount>
  <Orientation>Left</Orientation>
</Layout>
</file>

<file path=customXml/item27.xml><?xml version="1.0" encoding="utf-8"?>
<Layout>
  <Type>MultipleChoice</Type>
  <ChoicesCount>3</ChoicesCount>
  <Orientation>Left</Orientation>
</Layout>
</file>

<file path=customXml/item28.xml><?xml version="1.0" encoding="utf-8"?>
<Layout>
  <Type>MultipleChoice</Type>
  <ChoicesCount>3</ChoicesCount>
  <Orientation>Left</Orientation>
</Layout>
</file>

<file path=customXml/item29.xml><?xml version="1.0" encoding="utf-8"?>
<Layout>
  <Type>MultipleChoice</Type>
  <ChoicesCount>4</ChoicesCount>
  <Orientation>Left</Orientation>
</Layout>
</file>

<file path=customXml/item3.xml><?xml version="1.0" encoding="utf-8"?>
<Layout>
  <Type>MultipleChoice</Type>
  <ChoicesCount>3</ChoicesCount>
  <Orientation>Left</Orientation>
</Layout>
</file>

<file path=customXml/item30.xml><?xml version="1.0" encoding="utf-8"?>
<Layout>
  <Type>MultipleChoice</Type>
  <ChoicesCount>4</ChoicesCount>
  <Orientation>Left</Orientation>
</Layout>
</file>

<file path=customXml/item31.xml><?xml version="1.0" encoding="utf-8"?>
<Layout>
  <Type>MultipleChoice</Type>
  <ChoicesCount>3</ChoicesCount>
  <Orientation>Left</Orientation>
</Layout>
</file>

<file path=customXml/item32.xml><?xml version="1.0" encoding="utf-8"?>
<Layout>
  <Type>MultipleChoice</Type>
  <ChoicesCount>3</ChoicesCount>
  <Orientation>Left</Orientation>
</Layout>
</file>

<file path=customXml/item33.xml><?xml version="1.0" encoding="utf-8"?>
<Layout>
  <Type>MultipleChoice</Type>
  <ChoicesCount>3</ChoicesCount>
  <Orientation>Left</Orientation>
</Layout>
</file>

<file path=customXml/item34.xml><?xml version="1.0" encoding="utf-8"?>
<Layout>
  <Type>MultipleChoice</Type>
  <ChoicesCount>3</ChoicesCount>
  <Orientation>Left</Orientation>
</Layout>
</file>

<file path=customXml/item35.xml><?xml version="1.0" encoding="utf-8"?>
<Layout>
  <Type>MultipleChoice</Type>
  <ChoicesCount>4</ChoicesCount>
  <Orientation>Left</Orientation>
</Layout>
</file>

<file path=customXml/item36.xml><?xml version="1.0" encoding="utf-8"?>
<Layout>
  <Type>MultipleChoice</Type>
  <ChoicesCount>3</ChoicesCount>
  <Orientation>Left</Orientation>
</Layout>
</file>

<file path=customXml/item37.xml><?xml version="1.0" encoding="utf-8"?>
<Layout>
  <Type>YesNo</Type>
  <ChoicesCount>2</ChoicesCount>
  <Orientation>Left</Orientation>
</Layout>
</file>

<file path=customXml/item38.xml><?xml version="1.0" encoding="utf-8"?>
<Layout>
  <Type>YesNo</Type>
  <ChoicesCount>2</ChoicesCount>
  <Orientation>Left</Orientation>
</Layout>
</file>

<file path=customXml/item4.xml><?xml version="1.0" encoding="utf-8"?>
<Layout>
  <Type>YesNo</Type>
  <ChoicesCount>2</ChoicesCount>
  <Orientation>Left</Orientation>
</Layout>
</file>

<file path=customXml/item5.xml><?xml version="1.0" encoding="utf-8"?>
<Layout>
  <Type>YesNo</Type>
  <ChoicesCount>2</ChoicesCount>
  <Orientation>Left</Orientation>
</Layout>
</file>

<file path=customXml/item6.xml><?xml version="1.0" encoding="utf-8"?>
<Layout>
  <Type>MultipleChoice</Type>
  <ChoicesCount>3</ChoicesCount>
  <Orientation>Left</Orientation>
</Layout>
</file>

<file path=customXml/item7.xml><?xml version="1.0" encoding="utf-8"?>
<Layout>
  <Type>MultipleChoice</Type>
  <ChoicesCount>4</ChoicesCount>
  <Orientation>Left</Orientation>
</Layout>
</file>

<file path=customXml/item8.xml><?xml version="1.0" encoding="utf-8"?>
<Layout>
  <Type>YesNo</Type>
  <ChoicesCount>2</ChoicesCount>
  <Orientation>Left</Orientation>
</Layout>
</file>

<file path=customXml/item9.xml><?xml version="1.0" encoding="utf-8"?>
<Layout>
  <Type>YesNo</Type>
  <ChoicesCount>2</ChoicesCount>
  <Orientation>Left</Orientation>
</Layout>
</file>

<file path=customXml/itemProps1.xml><?xml version="1.0" encoding="utf-8"?>
<ds:datastoreItem xmlns:ds="http://schemas.openxmlformats.org/officeDocument/2006/customXml" ds:itemID="{2F83AB4C-17ED-473A-855F-997CC2CF5221}">
  <ds:schemaRefs/>
</ds:datastoreItem>
</file>

<file path=customXml/itemProps10.xml><?xml version="1.0" encoding="utf-8"?>
<ds:datastoreItem xmlns:ds="http://schemas.openxmlformats.org/officeDocument/2006/customXml" ds:itemID="{2C8AFECB-E1FC-41B8-B948-E2D15026AC45}">
  <ds:schemaRefs/>
</ds:datastoreItem>
</file>

<file path=customXml/itemProps11.xml><?xml version="1.0" encoding="utf-8"?>
<ds:datastoreItem xmlns:ds="http://schemas.openxmlformats.org/officeDocument/2006/customXml" ds:itemID="{0E053111-C2B7-4F8F-9199-820574CDAACF}">
  <ds:schemaRefs/>
</ds:datastoreItem>
</file>

<file path=customXml/itemProps12.xml><?xml version="1.0" encoding="utf-8"?>
<ds:datastoreItem xmlns:ds="http://schemas.openxmlformats.org/officeDocument/2006/customXml" ds:itemID="{B5F8BE1A-4DD6-473C-BF3C-316BBB0388FD}">
  <ds:schemaRefs/>
</ds:datastoreItem>
</file>

<file path=customXml/itemProps13.xml><?xml version="1.0" encoding="utf-8"?>
<ds:datastoreItem xmlns:ds="http://schemas.openxmlformats.org/officeDocument/2006/customXml" ds:itemID="{34D610F5-7FB7-4387-A328-16E3EBA819E2}">
  <ds:schemaRefs/>
</ds:datastoreItem>
</file>

<file path=customXml/itemProps14.xml><?xml version="1.0" encoding="utf-8"?>
<ds:datastoreItem xmlns:ds="http://schemas.openxmlformats.org/officeDocument/2006/customXml" ds:itemID="{E37A3899-3F8B-46D0-9CF8-AD23F10D78E6}">
  <ds:schemaRefs/>
</ds:datastoreItem>
</file>

<file path=customXml/itemProps15.xml><?xml version="1.0" encoding="utf-8"?>
<ds:datastoreItem xmlns:ds="http://schemas.openxmlformats.org/officeDocument/2006/customXml" ds:itemID="{3DA9DDE6-3AEB-44F7-8F39-A18D426BAAA3}">
  <ds:schemaRefs/>
</ds:datastoreItem>
</file>

<file path=customXml/itemProps16.xml><?xml version="1.0" encoding="utf-8"?>
<ds:datastoreItem xmlns:ds="http://schemas.openxmlformats.org/officeDocument/2006/customXml" ds:itemID="{90C3B94D-A847-4DF7-9686-143951A35D1F}">
  <ds:schemaRefs/>
</ds:datastoreItem>
</file>

<file path=customXml/itemProps17.xml><?xml version="1.0" encoding="utf-8"?>
<ds:datastoreItem xmlns:ds="http://schemas.openxmlformats.org/officeDocument/2006/customXml" ds:itemID="{ED16BE0C-B340-4A08-A95D-67281E99D8A8}">
  <ds:schemaRefs/>
</ds:datastoreItem>
</file>

<file path=customXml/itemProps18.xml><?xml version="1.0" encoding="utf-8"?>
<ds:datastoreItem xmlns:ds="http://schemas.openxmlformats.org/officeDocument/2006/customXml" ds:itemID="{ED7C1236-826F-4AF2-8D01-161B161186E1}">
  <ds:schemaRefs/>
</ds:datastoreItem>
</file>

<file path=customXml/itemProps19.xml><?xml version="1.0" encoding="utf-8"?>
<ds:datastoreItem xmlns:ds="http://schemas.openxmlformats.org/officeDocument/2006/customXml" ds:itemID="{A69E2551-87F9-40C9-860F-B41CDAE125B8}">
  <ds:schemaRefs/>
</ds:datastoreItem>
</file>

<file path=customXml/itemProps2.xml><?xml version="1.0" encoding="utf-8"?>
<ds:datastoreItem xmlns:ds="http://schemas.openxmlformats.org/officeDocument/2006/customXml" ds:itemID="{D9593FE1-599D-4D64-8983-438A24A0F7EB}">
  <ds:schemaRefs/>
</ds:datastoreItem>
</file>

<file path=customXml/itemProps20.xml><?xml version="1.0" encoding="utf-8"?>
<ds:datastoreItem xmlns:ds="http://schemas.openxmlformats.org/officeDocument/2006/customXml" ds:itemID="{A8FD6839-77A2-4A26-B119-C281630E74FD}">
  <ds:schemaRefs/>
</ds:datastoreItem>
</file>

<file path=customXml/itemProps21.xml><?xml version="1.0" encoding="utf-8"?>
<ds:datastoreItem xmlns:ds="http://schemas.openxmlformats.org/officeDocument/2006/customXml" ds:itemID="{A667352D-8751-48AE-9A46-9F12664756A1}">
  <ds:schemaRefs/>
</ds:datastoreItem>
</file>

<file path=customXml/itemProps22.xml><?xml version="1.0" encoding="utf-8"?>
<ds:datastoreItem xmlns:ds="http://schemas.openxmlformats.org/officeDocument/2006/customXml" ds:itemID="{764BF400-FB0D-4EC5-BB17-0B425CDBDA20}">
  <ds:schemaRefs/>
</ds:datastoreItem>
</file>

<file path=customXml/itemProps23.xml><?xml version="1.0" encoding="utf-8"?>
<ds:datastoreItem xmlns:ds="http://schemas.openxmlformats.org/officeDocument/2006/customXml" ds:itemID="{455668BE-8864-4D0C-93B4-5E555943C2DC}">
  <ds:schemaRefs/>
</ds:datastoreItem>
</file>

<file path=customXml/itemProps24.xml><?xml version="1.0" encoding="utf-8"?>
<ds:datastoreItem xmlns:ds="http://schemas.openxmlformats.org/officeDocument/2006/customXml" ds:itemID="{600DED0F-2D19-403E-8E96-7AA441B4BA00}">
  <ds:schemaRefs/>
</ds:datastoreItem>
</file>

<file path=customXml/itemProps25.xml><?xml version="1.0" encoding="utf-8"?>
<ds:datastoreItem xmlns:ds="http://schemas.openxmlformats.org/officeDocument/2006/customXml" ds:itemID="{A4A293A8-27CE-4E61-B72C-ADAA84034387}">
  <ds:schemaRefs/>
</ds:datastoreItem>
</file>

<file path=customXml/itemProps26.xml><?xml version="1.0" encoding="utf-8"?>
<ds:datastoreItem xmlns:ds="http://schemas.openxmlformats.org/officeDocument/2006/customXml" ds:itemID="{8035788F-B411-431B-A587-4AEFAE88DD13}">
  <ds:schemaRefs/>
</ds:datastoreItem>
</file>

<file path=customXml/itemProps27.xml><?xml version="1.0" encoding="utf-8"?>
<ds:datastoreItem xmlns:ds="http://schemas.openxmlformats.org/officeDocument/2006/customXml" ds:itemID="{A9AC6B0B-3A5B-42E3-AA96-727D7EF56624}">
  <ds:schemaRefs/>
</ds:datastoreItem>
</file>

<file path=customXml/itemProps28.xml><?xml version="1.0" encoding="utf-8"?>
<ds:datastoreItem xmlns:ds="http://schemas.openxmlformats.org/officeDocument/2006/customXml" ds:itemID="{48915BA9-03EC-486A-8959-B5EFCB2FCC01}">
  <ds:schemaRefs/>
</ds:datastoreItem>
</file>

<file path=customXml/itemProps29.xml><?xml version="1.0" encoding="utf-8"?>
<ds:datastoreItem xmlns:ds="http://schemas.openxmlformats.org/officeDocument/2006/customXml" ds:itemID="{419021CD-2EB1-4C71-881A-2F6805B4437C}">
  <ds:schemaRefs/>
</ds:datastoreItem>
</file>

<file path=customXml/itemProps3.xml><?xml version="1.0" encoding="utf-8"?>
<ds:datastoreItem xmlns:ds="http://schemas.openxmlformats.org/officeDocument/2006/customXml" ds:itemID="{B1483D56-681F-458A-980F-D70724A68063}">
  <ds:schemaRefs/>
</ds:datastoreItem>
</file>

<file path=customXml/itemProps30.xml><?xml version="1.0" encoding="utf-8"?>
<ds:datastoreItem xmlns:ds="http://schemas.openxmlformats.org/officeDocument/2006/customXml" ds:itemID="{7F25DE60-D296-4AFF-919E-64BA856FCE70}">
  <ds:schemaRefs/>
</ds:datastoreItem>
</file>

<file path=customXml/itemProps31.xml><?xml version="1.0" encoding="utf-8"?>
<ds:datastoreItem xmlns:ds="http://schemas.openxmlformats.org/officeDocument/2006/customXml" ds:itemID="{5B2347B5-D724-4680-8625-7524E54FE7BA}">
  <ds:schemaRefs/>
</ds:datastoreItem>
</file>

<file path=customXml/itemProps32.xml><?xml version="1.0" encoding="utf-8"?>
<ds:datastoreItem xmlns:ds="http://schemas.openxmlformats.org/officeDocument/2006/customXml" ds:itemID="{C7097DBE-207D-4BE9-8D62-83107384AFF0}">
  <ds:schemaRefs/>
</ds:datastoreItem>
</file>

<file path=customXml/itemProps33.xml><?xml version="1.0" encoding="utf-8"?>
<ds:datastoreItem xmlns:ds="http://schemas.openxmlformats.org/officeDocument/2006/customXml" ds:itemID="{D4065ABA-EA9E-49D5-9B1E-BF32B38CD171}">
  <ds:schemaRefs/>
</ds:datastoreItem>
</file>

<file path=customXml/itemProps34.xml><?xml version="1.0" encoding="utf-8"?>
<ds:datastoreItem xmlns:ds="http://schemas.openxmlformats.org/officeDocument/2006/customXml" ds:itemID="{A877C541-1908-438C-9401-42B2A6B7011F}">
  <ds:schemaRefs/>
</ds:datastoreItem>
</file>

<file path=customXml/itemProps35.xml><?xml version="1.0" encoding="utf-8"?>
<ds:datastoreItem xmlns:ds="http://schemas.openxmlformats.org/officeDocument/2006/customXml" ds:itemID="{9AA2E196-75C6-4092-A391-723C03E44DA7}">
  <ds:schemaRefs/>
</ds:datastoreItem>
</file>

<file path=customXml/itemProps36.xml><?xml version="1.0" encoding="utf-8"?>
<ds:datastoreItem xmlns:ds="http://schemas.openxmlformats.org/officeDocument/2006/customXml" ds:itemID="{1B596C15-557C-49A7-B1E8-F6AEF1EB9476}">
  <ds:schemaRefs/>
</ds:datastoreItem>
</file>

<file path=customXml/itemProps37.xml><?xml version="1.0" encoding="utf-8"?>
<ds:datastoreItem xmlns:ds="http://schemas.openxmlformats.org/officeDocument/2006/customXml" ds:itemID="{334DC57E-89C7-4F8C-A6BA-CA62F2CF7332}">
  <ds:schemaRefs/>
</ds:datastoreItem>
</file>

<file path=customXml/itemProps38.xml><?xml version="1.0" encoding="utf-8"?>
<ds:datastoreItem xmlns:ds="http://schemas.openxmlformats.org/officeDocument/2006/customXml" ds:itemID="{F6409488-3256-48FC-8BD5-D2842D393236}">
  <ds:schemaRefs/>
</ds:datastoreItem>
</file>

<file path=customXml/itemProps4.xml><?xml version="1.0" encoding="utf-8"?>
<ds:datastoreItem xmlns:ds="http://schemas.openxmlformats.org/officeDocument/2006/customXml" ds:itemID="{082909D2-C7E2-4FB9-8DC2-FFB3956CB346}">
  <ds:schemaRefs/>
</ds:datastoreItem>
</file>

<file path=customXml/itemProps5.xml><?xml version="1.0" encoding="utf-8"?>
<ds:datastoreItem xmlns:ds="http://schemas.openxmlformats.org/officeDocument/2006/customXml" ds:itemID="{E9A8127C-769D-45D6-AE94-1B491570C821}">
  <ds:schemaRefs/>
</ds:datastoreItem>
</file>

<file path=customXml/itemProps6.xml><?xml version="1.0" encoding="utf-8"?>
<ds:datastoreItem xmlns:ds="http://schemas.openxmlformats.org/officeDocument/2006/customXml" ds:itemID="{2A599B36-614D-45AB-9FBD-A60B7B589477}">
  <ds:schemaRefs/>
</ds:datastoreItem>
</file>

<file path=customXml/itemProps7.xml><?xml version="1.0" encoding="utf-8"?>
<ds:datastoreItem xmlns:ds="http://schemas.openxmlformats.org/officeDocument/2006/customXml" ds:itemID="{AD29AF0A-F441-4D8B-B53C-61C5A7B394DF}">
  <ds:schemaRefs/>
</ds:datastoreItem>
</file>

<file path=customXml/itemProps8.xml><?xml version="1.0" encoding="utf-8"?>
<ds:datastoreItem xmlns:ds="http://schemas.openxmlformats.org/officeDocument/2006/customXml" ds:itemID="{75EDF5E9-0D4B-4255-B11F-4C688CA63C22}">
  <ds:schemaRefs/>
</ds:datastoreItem>
</file>

<file path=customXml/itemProps9.xml><?xml version="1.0" encoding="utf-8"?>
<ds:datastoreItem xmlns:ds="http://schemas.openxmlformats.org/officeDocument/2006/customXml" ds:itemID="{7A12319C-0439-41BD-B29B-04955D05234A}">
  <ds:schemaRefs/>
</ds:datastoreItem>
</file>

<file path=docProps/app.xml><?xml version="1.0" encoding="utf-8"?>
<Properties xmlns="http://schemas.openxmlformats.org/officeDocument/2006/extended-properties" xmlns:vt="http://schemas.openxmlformats.org/officeDocument/2006/docPropsVTypes">
  <Template>Module</Template>
  <TotalTime>318</TotalTime>
  <Words>1243</Words>
  <Application>Microsoft Office PowerPoint</Application>
  <PresentationFormat>Presentación en pantalla (4:3)</PresentationFormat>
  <Paragraphs>156</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Módulo</vt:lpstr>
      <vt:lpstr>Torneo del Saber 3° Año de Historia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XP Titan Ultimate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Torneo del Saber</dc:title>
  <dc:creator>Daniel</dc:creator>
  <cp:lastModifiedBy>Daniel Barragan</cp:lastModifiedBy>
  <cp:revision>48</cp:revision>
  <dcterms:created xsi:type="dcterms:W3CDTF">2014-07-21T18:36:34Z</dcterms:created>
  <dcterms:modified xsi:type="dcterms:W3CDTF">2017-06-23T23:47:36Z</dcterms:modified>
</cp:coreProperties>
</file>