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25"/>
  </p:sldMasterIdLst>
  <p:sldIdLst>
    <p:sldId id="256" r:id="rId26"/>
    <p:sldId id="257" r:id="rId27"/>
    <p:sldId id="258" r:id="rId28"/>
    <p:sldId id="259" r:id="rId29"/>
    <p:sldId id="260" r:id="rId30"/>
    <p:sldId id="261" r:id="rId31"/>
    <p:sldId id="263" r:id="rId32"/>
    <p:sldId id="264" r:id="rId33"/>
    <p:sldId id="265" r:id="rId34"/>
    <p:sldId id="266" r:id="rId35"/>
    <p:sldId id="267" r:id="rId36"/>
    <p:sldId id="268" r:id="rId37"/>
    <p:sldId id="269" r:id="rId38"/>
    <p:sldId id="270" r:id="rId39"/>
    <p:sldId id="271" r:id="rId40"/>
    <p:sldId id="272" r:id="rId41"/>
    <p:sldId id="273" r:id="rId42"/>
    <p:sldId id="274" r:id="rId43"/>
    <p:sldId id="275" r:id="rId44"/>
    <p:sldId id="276" r:id="rId45"/>
    <p:sldId id="277" r:id="rId46"/>
    <p:sldId id="278" r:id="rId47"/>
  </p:sldIdLst>
  <p:sldSz cx="9144000" cy="6858000" type="screen4x3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206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1.xml"/><Relationship Id="rId39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slide" Target="slides/slide9.xml"/><Relationship Id="rId42" Type="http://schemas.openxmlformats.org/officeDocument/2006/relationships/slide" Target="slides/slide17.xml"/><Relationship Id="rId47" Type="http://schemas.openxmlformats.org/officeDocument/2006/relationships/slide" Target="slides/slide22.xml"/><Relationship Id="rId50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Master" Target="slideMasters/slideMaster1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4.xml"/><Relationship Id="rId41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slide" Target="slides/slide15.xml"/><Relationship Id="rId45" Type="http://schemas.openxmlformats.org/officeDocument/2006/relationships/slide" Target="slides/slide20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viewProps" Target="viewProp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6.xml"/><Relationship Id="rId44" Type="http://schemas.openxmlformats.org/officeDocument/2006/relationships/slide" Target="slides/slide19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slide" Target="slides/slide18.xml"/><Relationship Id="rId48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2" Type="http://schemas.openxmlformats.org/officeDocument/2006/relationships/tags" Target="../tags/tag1.xml"/><Relationship Id="rId1" Type="http://schemas.openxmlformats.org/officeDocument/2006/relationships/customXml" Target="../../customXml/item3.xml"/><Relationship Id="rId6" Type="http://schemas.openxmlformats.org/officeDocument/2006/relationships/tags" Target="../tags/tag5.xml"/><Relationship Id="rId11" Type="http://schemas.openxmlformats.org/officeDocument/2006/relationships/image" Target="../media/image4.png"/><Relationship Id="rId5" Type="http://schemas.openxmlformats.org/officeDocument/2006/relationships/tags" Target="../tags/tag4.xml"/><Relationship Id="rId10" Type="http://schemas.openxmlformats.org/officeDocument/2006/relationships/image" Target="../media/image3.png"/><Relationship Id="rId4" Type="http://schemas.openxmlformats.org/officeDocument/2006/relationships/tags" Target="../tags/tag3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4.pn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customXml" Target="../../customXml/item24.xml"/><Relationship Id="rId6" Type="http://schemas.openxmlformats.org/officeDocument/2006/relationships/tags" Target="../tags/tag11.xml"/><Relationship Id="rId11" Type="http://schemas.openxmlformats.org/officeDocument/2006/relationships/image" Target="../media/image2.png"/><Relationship Id="rId5" Type="http://schemas.openxmlformats.org/officeDocument/2006/relationships/tags" Target="../tags/tag1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6.xml"/><Relationship Id="rId7" Type="http://schemas.openxmlformats.org/officeDocument/2006/relationships/image" Target="../media/image2.png"/><Relationship Id="rId2" Type="http://schemas.openxmlformats.org/officeDocument/2006/relationships/tags" Target="../tags/tag15.xml"/><Relationship Id="rId1" Type="http://schemas.openxmlformats.org/officeDocument/2006/relationships/customXml" Target="../../customXml/item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4.pn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image" Target="../media/image3.png"/><Relationship Id="rId2" Type="http://schemas.openxmlformats.org/officeDocument/2006/relationships/tags" Target="../tags/tag19.xml"/><Relationship Id="rId1" Type="http://schemas.openxmlformats.org/officeDocument/2006/relationships/customXml" Target="../../customXml/item10.xml"/><Relationship Id="rId6" Type="http://schemas.openxmlformats.org/officeDocument/2006/relationships/tags" Target="../tags/tag23.xml"/><Relationship Id="rId11" Type="http://schemas.openxmlformats.org/officeDocument/2006/relationships/image" Target="../media/image2.png"/><Relationship Id="rId5" Type="http://schemas.openxmlformats.org/officeDocument/2006/relationships/tags" Target="../tags/tag22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8.xml"/><Relationship Id="rId7" Type="http://schemas.openxmlformats.org/officeDocument/2006/relationships/image" Target="../media/image2.png"/><Relationship Id="rId2" Type="http://schemas.openxmlformats.org/officeDocument/2006/relationships/tags" Target="../tags/tag27.xml"/><Relationship Id="rId1" Type="http://schemas.openxmlformats.org/officeDocument/2006/relationships/customXml" Target="../../customXml/item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customXml" Target="../../customXml/item6.xml"/><Relationship Id="rId6" Type="http://schemas.openxmlformats.org/officeDocument/2006/relationships/tags" Target="../tags/tag35.xml"/><Relationship Id="rId11" Type="http://schemas.openxmlformats.org/officeDocument/2006/relationships/image" Target="../media/image4.png"/><Relationship Id="rId5" Type="http://schemas.openxmlformats.org/officeDocument/2006/relationships/tags" Target="../tags/tag34.xml"/><Relationship Id="rId10" Type="http://schemas.openxmlformats.org/officeDocument/2006/relationships/image" Target="../media/image3.png"/><Relationship Id="rId4" Type="http://schemas.openxmlformats.org/officeDocument/2006/relationships/tags" Target="../tags/tag33.xml"/><Relationship Id="rId9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2" Type="http://schemas.openxmlformats.org/officeDocument/2006/relationships/tags" Target="../tags/tag37.xml"/><Relationship Id="rId1" Type="http://schemas.openxmlformats.org/officeDocument/2006/relationships/customXml" Target="../../customXml/item15.xml"/><Relationship Id="rId6" Type="http://schemas.openxmlformats.org/officeDocument/2006/relationships/tags" Target="../tags/tag41.xml"/><Relationship Id="rId11" Type="http://schemas.openxmlformats.org/officeDocument/2006/relationships/image" Target="../media/image4.png"/><Relationship Id="rId5" Type="http://schemas.openxmlformats.org/officeDocument/2006/relationships/tags" Target="../tags/tag40.xml"/><Relationship Id="rId10" Type="http://schemas.openxmlformats.org/officeDocument/2006/relationships/image" Target="../media/image3.png"/><Relationship Id="rId4" Type="http://schemas.openxmlformats.org/officeDocument/2006/relationships/tags" Target="../tags/tag39.xml"/><Relationship Id="rId9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image" Target="../media/image4.png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image" Target="../media/image3.png"/><Relationship Id="rId2" Type="http://schemas.openxmlformats.org/officeDocument/2006/relationships/tags" Target="../tags/tag43.xml"/><Relationship Id="rId1" Type="http://schemas.openxmlformats.org/officeDocument/2006/relationships/customXml" Target="../../customXml/item14.xml"/><Relationship Id="rId6" Type="http://schemas.openxmlformats.org/officeDocument/2006/relationships/tags" Target="../tags/tag47.xml"/><Relationship Id="rId11" Type="http://schemas.openxmlformats.org/officeDocument/2006/relationships/image" Target="../media/image2.png"/><Relationship Id="rId5" Type="http://schemas.openxmlformats.org/officeDocument/2006/relationships/tags" Target="../tags/tag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image" Target="../media/image4.png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image" Target="../media/image3.png"/><Relationship Id="rId2" Type="http://schemas.openxmlformats.org/officeDocument/2006/relationships/tags" Target="../tags/tag51.xml"/><Relationship Id="rId1" Type="http://schemas.openxmlformats.org/officeDocument/2006/relationships/customXml" Target="../../customXml/item4.xml"/><Relationship Id="rId6" Type="http://schemas.openxmlformats.org/officeDocument/2006/relationships/tags" Target="../tags/tag55.xml"/><Relationship Id="rId11" Type="http://schemas.openxmlformats.org/officeDocument/2006/relationships/image" Target="../media/image2.png"/><Relationship Id="rId5" Type="http://schemas.openxmlformats.org/officeDocument/2006/relationships/tags" Target="../tags/tag54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image" Target="../media/image4.png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image" Target="../media/image3.png"/><Relationship Id="rId2" Type="http://schemas.openxmlformats.org/officeDocument/2006/relationships/tags" Target="../tags/tag59.xml"/><Relationship Id="rId1" Type="http://schemas.openxmlformats.org/officeDocument/2006/relationships/customXml" Target="../../customXml/item2.xml"/><Relationship Id="rId6" Type="http://schemas.openxmlformats.org/officeDocument/2006/relationships/tags" Target="../tags/tag63.xml"/><Relationship Id="rId11" Type="http://schemas.openxmlformats.org/officeDocument/2006/relationships/image" Target="../media/image2.png"/><Relationship Id="rId5" Type="http://schemas.openxmlformats.org/officeDocument/2006/relationships/tags" Target="../tags/tag62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image" Target="../media/image4.png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image" Target="../media/image3.png"/><Relationship Id="rId2" Type="http://schemas.openxmlformats.org/officeDocument/2006/relationships/tags" Target="../tags/tag67.xml"/><Relationship Id="rId1" Type="http://schemas.openxmlformats.org/officeDocument/2006/relationships/customXml" Target="../../customXml/item1.xml"/><Relationship Id="rId6" Type="http://schemas.openxmlformats.org/officeDocument/2006/relationships/tags" Target="../tags/tag71.xml"/><Relationship Id="rId11" Type="http://schemas.openxmlformats.org/officeDocument/2006/relationships/image" Target="../media/image2.png"/><Relationship Id="rId5" Type="http://schemas.openxmlformats.org/officeDocument/2006/relationships/tags" Target="../tags/tag7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2" Type="http://schemas.openxmlformats.org/officeDocument/2006/relationships/tags" Target="../tags/tag75.xml"/><Relationship Id="rId1" Type="http://schemas.openxmlformats.org/officeDocument/2006/relationships/customXml" Target="../../customXml/item12.xml"/><Relationship Id="rId6" Type="http://schemas.openxmlformats.org/officeDocument/2006/relationships/tags" Target="../tags/tag79.xml"/><Relationship Id="rId11" Type="http://schemas.openxmlformats.org/officeDocument/2006/relationships/image" Target="../media/image4.png"/><Relationship Id="rId5" Type="http://schemas.openxmlformats.org/officeDocument/2006/relationships/tags" Target="../tags/tag78.xml"/><Relationship Id="rId10" Type="http://schemas.openxmlformats.org/officeDocument/2006/relationships/image" Target="../media/image3.png"/><Relationship Id="rId4" Type="http://schemas.openxmlformats.org/officeDocument/2006/relationships/tags" Target="../tags/tag77.xml"/><Relationship Id="rId9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82.xml"/><Relationship Id="rId7" Type="http://schemas.openxmlformats.org/officeDocument/2006/relationships/image" Target="../media/image2.png"/><Relationship Id="rId2" Type="http://schemas.openxmlformats.org/officeDocument/2006/relationships/tags" Target="../tags/tag81.xml"/><Relationship Id="rId1" Type="http://schemas.openxmlformats.org/officeDocument/2006/relationships/customXml" Target="../../customXml/item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4.xml"/><Relationship Id="rId4" Type="http://schemas.openxmlformats.org/officeDocument/2006/relationships/tags" Target="../tags/tag83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image" Target="../media/image4.png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12" Type="http://schemas.openxmlformats.org/officeDocument/2006/relationships/image" Target="../media/image3.png"/><Relationship Id="rId2" Type="http://schemas.openxmlformats.org/officeDocument/2006/relationships/tags" Target="../tags/tag85.xml"/><Relationship Id="rId1" Type="http://schemas.openxmlformats.org/officeDocument/2006/relationships/customXml" Target="../../customXml/item23.xml"/><Relationship Id="rId6" Type="http://schemas.openxmlformats.org/officeDocument/2006/relationships/tags" Target="../tags/tag89.xml"/><Relationship Id="rId11" Type="http://schemas.openxmlformats.org/officeDocument/2006/relationships/image" Target="../media/image2.png"/><Relationship Id="rId5" Type="http://schemas.openxmlformats.org/officeDocument/2006/relationships/tags" Target="../tags/tag88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image" Target="../media/image4.png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image" Target="../media/image3.png"/><Relationship Id="rId2" Type="http://schemas.openxmlformats.org/officeDocument/2006/relationships/tags" Target="../tags/tag93.xml"/><Relationship Id="rId1" Type="http://schemas.openxmlformats.org/officeDocument/2006/relationships/customXml" Target="../../customXml/item9.xml"/><Relationship Id="rId6" Type="http://schemas.openxmlformats.org/officeDocument/2006/relationships/tags" Target="../tags/tag97.xml"/><Relationship Id="rId11" Type="http://schemas.openxmlformats.org/officeDocument/2006/relationships/image" Target="../media/image2.png"/><Relationship Id="rId5" Type="http://schemas.openxmlformats.org/officeDocument/2006/relationships/tags" Target="../tags/tag9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image" Target="../media/image4.png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12" Type="http://schemas.openxmlformats.org/officeDocument/2006/relationships/image" Target="../media/image3.png"/><Relationship Id="rId2" Type="http://schemas.openxmlformats.org/officeDocument/2006/relationships/tags" Target="../tags/tag101.xml"/><Relationship Id="rId1" Type="http://schemas.openxmlformats.org/officeDocument/2006/relationships/customXml" Target="../../customXml/item21.xml"/><Relationship Id="rId6" Type="http://schemas.openxmlformats.org/officeDocument/2006/relationships/tags" Target="../tags/tag105.xml"/><Relationship Id="rId11" Type="http://schemas.openxmlformats.org/officeDocument/2006/relationships/image" Target="../media/image2.png"/><Relationship Id="rId5" Type="http://schemas.openxmlformats.org/officeDocument/2006/relationships/tags" Target="../tags/tag104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2" Type="http://schemas.openxmlformats.org/officeDocument/2006/relationships/tags" Target="../tags/tag109.xml"/><Relationship Id="rId1" Type="http://schemas.openxmlformats.org/officeDocument/2006/relationships/customXml" Target="../../customXml/item5.xml"/><Relationship Id="rId6" Type="http://schemas.openxmlformats.org/officeDocument/2006/relationships/tags" Target="../tags/tag113.xml"/><Relationship Id="rId11" Type="http://schemas.openxmlformats.org/officeDocument/2006/relationships/image" Target="../media/image4.png"/><Relationship Id="rId5" Type="http://schemas.openxmlformats.org/officeDocument/2006/relationships/tags" Target="../tags/tag112.xml"/><Relationship Id="rId10" Type="http://schemas.openxmlformats.org/officeDocument/2006/relationships/image" Target="../media/image3.png"/><Relationship Id="rId4" Type="http://schemas.openxmlformats.org/officeDocument/2006/relationships/tags" Target="../tags/tag111.xml"/><Relationship Id="rId9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2" Type="http://schemas.openxmlformats.org/officeDocument/2006/relationships/tags" Target="../tags/tag115.xml"/><Relationship Id="rId1" Type="http://schemas.openxmlformats.org/officeDocument/2006/relationships/customXml" Target="../../customXml/item8.xml"/><Relationship Id="rId6" Type="http://schemas.openxmlformats.org/officeDocument/2006/relationships/tags" Target="../tags/tag119.xml"/><Relationship Id="rId11" Type="http://schemas.openxmlformats.org/officeDocument/2006/relationships/image" Target="../media/image4.png"/><Relationship Id="rId5" Type="http://schemas.openxmlformats.org/officeDocument/2006/relationships/tags" Target="../tags/tag118.xml"/><Relationship Id="rId10" Type="http://schemas.openxmlformats.org/officeDocument/2006/relationships/image" Target="../media/image3.png"/><Relationship Id="rId4" Type="http://schemas.openxmlformats.org/officeDocument/2006/relationships/tags" Target="../tags/tag117.xml"/><Relationship Id="rId9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../media/image4.png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3.png"/><Relationship Id="rId2" Type="http://schemas.openxmlformats.org/officeDocument/2006/relationships/tags" Target="../tags/tag121.xml"/><Relationship Id="rId1" Type="http://schemas.openxmlformats.org/officeDocument/2006/relationships/customXml" Target="../../customXml/item19.xml"/><Relationship Id="rId6" Type="http://schemas.openxmlformats.org/officeDocument/2006/relationships/tags" Target="../tags/tag125.xml"/><Relationship Id="rId11" Type="http://schemas.openxmlformats.org/officeDocument/2006/relationships/image" Target="../media/image2.png"/><Relationship Id="rId5" Type="http://schemas.openxmlformats.org/officeDocument/2006/relationships/tags" Target="../tags/tag124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2" Type="http://schemas.openxmlformats.org/officeDocument/2006/relationships/tags" Target="../tags/tag129.xml"/><Relationship Id="rId1" Type="http://schemas.openxmlformats.org/officeDocument/2006/relationships/customXml" Target="../../customXml/item18.xml"/><Relationship Id="rId6" Type="http://schemas.openxmlformats.org/officeDocument/2006/relationships/tags" Target="../tags/tag133.xml"/><Relationship Id="rId11" Type="http://schemas.openxmlformats.org/officeDocument/2006/relationships/image" Target="../media/image4.png"/><Relationship Id="rId5" Type="http://schemas.openxmlformats.org/officeDocument/2006/relationships/tags" Target="../tags/tag132.xml"/><Relationship Id="rId10" Type="http://schemas.openxmlformats.org/officeDocument/2006/relationships/image" Target="../media/image3.png"/><Relationship Id="rId4" Type="http://schemas.openxmlformats.org/officeDocument/2006/relationships/tags" Target="../tags/tag131.xml"/><Relationship Id="rId9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2" Type="http://schemas.openxmlformats.org/officeDocument/2006/relationships/tags" Target="../tags/tag135.xml"/><Relationship Id="rId1" Type="http://schemas.openxmlformats.org/officeDocument/2006/relationships/customXml" Target="../../customXml/item20.xml"/><Relationship Id="rId6" Type="http://schemas.openxmlformats.org/officeDocument/2006/relationships/tags" Target="../tags/tag139.xml"/><Relationship Id="rId11" Type="http://schemas.openxmlformats.org/officeDocument/2006/relationships/image" Target="../media/image4.png"/><Relationship Id="rId5" Type="http://schemas.openxmlformats.org/officeDocument/2006/relationships/tags" Target="../tags/tag138.xml"/><Relationship Id="rId10" Type="http://schemas.openxmlformats.org/officeDocument/2006/relationships/image" Target="../media/image3.png"/><Relationship Id="rId4" Type="http://schemas.openxmlformats.org/officeDocument/2006/relationships/tags" Target="../tags/tag137.xml"/><Relationship Id="rId9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image" Target="../media/image4.png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image" Target="../media/image3.png"/><Relationship Id="rId2" Type="http://schemas.openxmlformats.org/officeDocument/2006/relationships/tags" Target="../tags/tag141.xml"/><Relationship Id="rId1" Type="http://schemas.openxmlformats.org/officeDocument/2006/relationships/customXml" Target="../../customXml/item17.xml"/><Relationship Id="rId6" Type="http://schemas.openxmlformats.org/officeDocument/2006/relationships/tags" Target="../tags/tag145.xml"/><Relationship Id="rId11" Type="http://schemas.openxmlformats.org/officeDocument/2006/relationships/image" Target="../media/image2.png"/><Relationship Id="rId5" Type="http://schemas.openxmlformats.org/officeDocument/2006/relationships/tags" Target="../tags/tag144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2" Type="http://schemas.openxmlformats.org/officeDocument/2006/relationships/tags" Target="../tags/tag149.xml"/><Relationship Id="rId1" Type="http://schemas.openxmlformats.org/officeDocument/2006/relationships/customXml" Target="../../customXml/item7.xml"/><Relationship Id="rId6" Type="http://schemas.openxmlformats.org/officeDocument/2006/relationships/tags" Target="../tags/tag153.xml"/><Relationship Id="rId11" Type="http://schemas.openxmlformats.org/officeDocument/2006/relationships/image" Target="../media/image4.png"/><Relationship Id="rId5" Type="http://schemas.openxmlformats.org/officeDocument/2006/relationships/tags" Target="../tags/tag152.xml"/><Relationship Id="rId10" Type="http://schemas.openxmlformats.org/officeDocument/2006/relationships/image" Target="../media/image3.png"/><Relationship Id="rId4" Type="http://schemas.openxmlformats.org/officeDocument/2006/relationships/tags" Target="../tags/tag151.xml"/><Relationship Id="rId9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image" Target="../media/image4.png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12" Type="http://schemas.openxmlformats.org/officeDocument/2006/relationships/image" Target="../media/image3.png"/><Relationship Id="rId2" Type="http://schemas.openxmlformats.org/officeDocument/2006/relationships/tags" Target="../tags/tag155.xml"/><Relationship Id="rId1" Type="http://schemas.openxmlformats.org/officeDocument/2006/relationships/customXml" Target="../../customXml/item22.xml"/><Relationship Id="rId6" Type="http://schemas.openxmlformats.org/officeDocument/2006/relationships/tags" Target="../tags/tag159.xml"/><Relationship Id="rId11" Type="http://schemas.openxmlformats.org/officeDocument/2006/relationships/image" Target="../media/image2.png"/><Relationship Id="rId5" Type="http://schemas.openxmlformats.org/officeDocument/2006/relationships/tags" Target="../tags/tag158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94EFB8C-5C9F-49A6-BBE7-58BF20ECF232}" type="datetimeFigureOut">
              <a:rPr lang="es-UY" smtClean="0"/>
              <a:pPr/>
              <a:t>24/6/2017</a:t>
            </a:fld>
            <a:endParaRPr lang="es-UY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UY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AD38BD0-B3DD-4B67-AA1A-61AB36E843E6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FB8C-5C9F-49A6-BBE7-58BF20ECF232}" type="datetimeFigureOut">
              <a:rPr lang="es-UY" smtClean="0"/>
              <a:pPr/>
              <a:t>24/6/2017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8BD0-B3DD-4B67-AA1A-61AB36E843E6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FB8C-5C9F-49A6-BBE7-58BF20ECF232}" type="datetimeFigureOut">
              <a:rPr lang="es-UY" smtClean="0"/>
              <a:pPr/>
              <a:t>24/6/2017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8BD0-B3DD-4B67-AA1A-61AB36E843E6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3 opcion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buNone/>
              <a:defRPr/>
            </a:lvl1pPr>
            <a:lvl2pPr algn="ctr" rtl="0" eaLnBrk="1" latinLnBrk="0" hangingPunct="1">
              <a:buNone/>
              <a:defRPr/>
            </a:lvl2pPr>
            <a:lvl3pPr algn="ctr" rtl="0" eaLnBrk="1" latinLnBrk="0" hangingPunct="1">
              <a:buNone/>
              <a:defRPr/>
            </a:lvl3pPr>
            <a:lvl4pPr algn="ctr" rtl="0" eaLnBrk="1" latinLnBrk="0" hangingPunct="1">
              <a:buNone/>
              <a:defRPr/>
            </a:lvl4pPr>
            <a:lvl5pPr algn="ctr" rtl="0" eaLnBrk="1" latinLnBrk="0" hangingPunct="1"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pic>
        <p:nvPicPr>
          <p:cNvPr id="10" name="9 Imagen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10 Imagen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11 Imagen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4 opcion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buNone/>
              <a:defRPr/>
            </a:lvl1pPr>
            <a:lvl2pPr algn="ctr" rtl="0" eaLnBrk="1" latinLnBrk="0" hangingPunct="1">
              <a:buNone/>
              <a:defRPr/>
            </a:lvl2pPr>
            <a:lvl3pPr algn="ctr" rtl="0" eaLnBrk="1" latinLnBrk="0" hangingPunct="1">
              <a:buNone/>
              <a:defRPr/>
            </a:lvl3pPr>
            <a:lvl4pPr algn="ctr" rtl="0" eaLnBrk="1" latinLnBrk="0" hangingPunct="1">
              <a:buNone/>
              <a:defRPr/>
            </a:lvl4pPr>
            <a:lvl5pPr algn="ctr" rtl="0" eaLnBrk="1" latinLnBrk="0" hangingPunct="1"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6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5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pic>
        <p:nvPicPr>
          <p:cNvPr id="11" name="10 Imagen" descr="Answer1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55448" y="1249184"/>
            <a:ext cx="857250" cy="857250"/>
          </a:xfrm>
          <a:prstGeom prst="rect">
            <a:avLst/>
          </a:prstGeom>
        </p:spPr>
      </p:pic>
      <p:pic>
        <p:nvPicPr>
          <p:cNvPr id="12" name="11 Imagen" descr="Answer2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55448" y="2581693"/>
            <a:ext cx="857250" cy="857250"/>
          </a:xfrm>
          <a:prstGeom prst="rect">
            <a:avLst/>
          </a:prstGeom>
        </p:spPr>
      </p:pic>
      <p:pic>
        <p:nvPicPr>
          <p:cNvPr id="13" name="12 Imagen" descr="Answer3.png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13 Imagen" descr="Answer4.png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55448" y="5246712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Sí/N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buNone/>
              <a:defRPr/>
            </a:lvl1pPr>
            <a:lvl2pPr algn="ctr" rtl="0" eaLnBrk="1" latinLnBrk="0" hangingPunct="1">
              <a:buNone/>
              <a:defRPr/>
            </a:lvl2pPr>
            <a:lvl3pPr algn="ctr" rtl="0" eaLnBrk="1" latinLnBrk="0" hangingPunct="1">
              <a:buNone/>
              <a:defRPr/>
            </a:lvl3pPr>
            <a:lvl4pPr algn="ctr" rtl="0" eaLnBrk="1" latinLnBrk="0" hangingPunct="1">
              <a:buNone/>
              <a:defRPr/>
            </a:lvl4pPr>
            <a:lvl5pPr algn="ctr" rtl="0" eaLnBrk="1" latinLnBrk="0" hangingPunct="1"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CuadroTexto"/>
          <p:cNvSpPr txBox="1"/>
          <p:nvPr userDrawn="1"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es-UY" sz="3200" smtClean="0"/>
              <a:t>Sí</a:t>
            </a:r>
            <a:endParaRPr lang="es-UY" sz="3200"/>
          </a:p>
        </p:txBody>
      </p:sp>
      <p:sp>
        <p:nvSpPr>
          <p:cNvPr id="8" name="7 CuadroTexto"/>
          <p:cNvSpPr txBox="1"/>
          <p:nvPr userDrawn="1"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es-UY" sz="3200" smtClean="0"/>
              <a:t>No</a:t>
            </a:r>
            <a:endParaRPr lang="es-UY" sz="3200"/>
          </a:p>
        </p:txBody>
      </p:sp>
      <p:pic>
        <p:nvPicPr>
          <p:cNvPr id="9" name="8 Imagen" descr="Answer1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9 Imagen" descr="Answer2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4 opcion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buNone/>
              <a:defRPr/>
            </a:lvl1pPr>
            <a:lvl2pPr algn="ctr" rtl="0" eaLnBrk="1" latinLnBrk="0" hangingPunct="1">
              <a:buNone/>
              <a:defRPr/>
            </a:lvl2pPr>
            <a:lvl3pPr algn="ctr" rtl="0" eaLnBrk="1" latinLnBrk="0" hangingPunct="1">
              <a:buNone/>
              <a:defRPr/>
            </a:lvl3pPr>
            <a:lvl4pPr algn="ctr" rtl="0" eaLnBrk="1" latinLnBrk="0" hangingPunct="1">
              <a:buNone/>
              <a:defRPr/>
            </a:lvl4pPr>
            <a:lvl5pPr algn="ctr" rtl="0" eaLnBrk="1" latinLnBrk="0" hangingPunct="1"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6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5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pic>
        <p:nvPicPr>
          <p:cNvPr id="11" name="10 Imagen" descr="Answer1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55448" y="1249184"/>
            <a:ext cx="857250" cy="857250"/>
          </a:xfrm>
          <a:prstGeom prst="rect">
            <a:avLst/>
          </a:prstGeom>
        </p:spPr>
      </p:pic>
      <p:pic>
        <p:nvPicPr>
          <p:cNvPr id="12" name="11 Imagen" descr="Answer2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55448" y="2581693"/>
            <a:ext cx="857250" cy="857250"/>
          </a:xfrm>
          <a:prstGeom prst="rect">
            <a:avLst/>
          </a:prstGeom>
        </p:spPr>
      </p:pic>
      <p:pic>
        <p:nvPicPr>
          <p:cNvPr id="13" name="12 Imagen" descr="Answer3.png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13 Imagen" descr="Answer4.png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55448" y="5246712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2 opcion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buNone/>
              <a:defRPr/>
            </a:lvl1pPr>
            <a:lvl2pPr algn="ctr" rtl="0" eaLnBrk="1" latinLnBrk="0" hangingPunct="1">
              <a:buNone/>
              <a:defRPr/>
            </a:lvl2pPr>
            <a:lvl3pPr algn="ctr" rtl="0" eaLnBrk="1" latinLnBrk="0" hangingPunct="1">
              <a:buNone/>
              <a:defRPr/>
            </a:lvl3pPr>
            <a:lvl4pPr algn="ctr" rtl="0" eaLnBrk="1" latinLnBrk="0" hangingPunct="1">
              <a:buNone/>
              <a:defRPr/>
            </a:lvl4pPr>
            <a:lvl5pPr algn="ctr" rtl="0" eaLnBrk="1" latinLnBrk="0" hangingPunct="1"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vert="horz" wrap="square" lIns="90876" tIns="43390" rIns="90876" bIns="43390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vert="horz" wrap="square" lIns="90876" tIns="43390" rIns="90876" bIns="43390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pic>
        <p:nvPicPr>
          <p:cNvPr id="9" name="8 Imagen" descr="Answer1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9 Imagen" descr="Answer2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3 opcion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buNone/>
              <a:defRPr/>
            </a:lvl1pPr>
            <a:lvl2pPr algn="ctr" rtl="0" eaLnBrk="1" latinLnBrk="0" hangingPunct="1">
              <a:buNone/>
              <a:defRPr/>
            </a:lvl2pPr>
            <a:lvl3pPr algn="ctr" rtl="0" eaLnBrk="1" latinLnBrk="0" hangingPunct="1">
              <a:buNone/>
              <a:defRPr/>
            </a:lvl3pPr>
            <a:lvl4pPr algn="ctr" rtl="0" eaLnBrk="1" latinLnBrk="0" hangingPunct="1">
              <a:buNone/>
              <a:defRPr/>
            </a:lvl4pPr>
            <a:lvl5pPr algn="ctr" rtl="0" eaLnBrk="1" latinLnBrk="0" hangingPunct="1"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pic>
        <p:nvPicPr>
          <p:cNvPr id="10" name="9 Imagen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10 Imagen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11 Imagen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3 opcion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buNone/>
              <a:defRPr/>
            </a:lvl1pPr>
            <a:lvl2pPr algn="ctr" rtl="0" eaLnBrk="1" latinLnBrk="0" hangingPunct="1">
              <a:buNone/>
              <a:defRPr/>
            </a:lvl2pPr>
            <a:lvl3pPr algn="ctr" rtl="0" eaLnBrk="1" latinLnBrk="0" hangingPunct="1">
              <a:buNone/>
              <a:defRPr/>
            </a:lvl3pPr>
            <a:lvl4pPr algn="ctr" rtl="0" eaLnBrk="1" latinLnBrk="0" hangingPunct="1">
              <a:buNone/>
              <a:defRPr/>
            </a:lvl4pPr>
            <a:lvl5pPr algn="ctr" rtl="0" eaLnBrk="1" latinLnBrk="0" hangingPunct="1"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pic>
        <p:nvPicPr>
          <p:cNvPr id="10" name="9 Imagen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10 Imagen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11 Imagen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4 opcion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buNone/>
              <a:defRPr/>
            </a:lvl1pPr>
            <a:lvl2pPr algn="ctr" rtl="0" eaLnBrk="1" latinLnBrk="0" hangingPunct="1">
              <a:buNone/>
              <a:defRPr/>
            </a:lvl2pPr>
            <a:lvl3pPr algn="ctr" rtl="0" eaLnBrk="1" latinLnBrk="0" hangingPunct="1">
              <a:buNone/>
              <a:defRPr/>
            </a:lvl3pPr>
            <a:lvl4pPr algn="ctr" rtl="0" eaLnBrk="1" latinLnBrk="0" hangingPunct="1">
              <a:buNone/>
              <a:defRPr/>
            </a:lvl4pPr>
            <a:lvl5pPr algn="ctr" rtl="0" eaLnBrk="1" latinLnBrk="0" hangingPunct="1"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6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5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pic>
        <p:nvPicPr>
          <p:cNvPr id="11" name="10 Imagen" descr="Answer1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55448" y="1249184"/>
            <a:ext cx="857250" cy="857250"/>
          </a:xfrm>
          <a:prstGeom prst="rect">
            <a:avLst/>
          </a:prstGeom>
        </p:spPr>
      </p:pic>
      <p:pic>
        <p:nvPicPr>
          <p:cNvPr id="12" name="11 Imagen" descr="Answer2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55448" y="2581693"/>
            <a:ext cx="857250" cy="857250"/>
          </a:xfrm>
          <a:prstGeom prst="rect">
            <a:avLst/>
          </a:prstGeom>
        </p:spPr>
      </p:pic>
      <p:pic>
        <p:nvPicPr>
          <p:cNvPr id="13" name="12 Imagen" descr="Answer3.png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13 Imagen" descr="Answer4.png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55448" y="5246712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94EFB8C-5C9F-49A6-BBE7-58BF20ECF232}" type="datetimeFigureOut">
              <a:rPr lang="es-UY" smtClean="0"/>
              <a:pPr/>
              <a:t>24/6/2017</a:t>
            </a:fld>
            <a:endParaRPr lang="es-U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AD38BD0-B3DD-4B67-AA1A-61AB36E843E6}" type="slidenum">
              <a:rPr lang="es-UY" smtClean="0"/>
              <a:pPr/>
              <a:t>‹Nº›</a:t>
            </a:fld>
            <a:endParaRPr lang="es-UY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UY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4 - 4 opcion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buNone/>
              <a:defRPr/>
            </a:lvl1pPr>
            <a:lvl2pPr algn="ctr" rtl="0" eaLnBrk="1" latinLnBrk="0" hangingPunct="1">
              <a:buNone/>
              <a:defRPr/>
            </a:lvl2pPr>
            <a:lvl3pPr algn="ctr" rtl="0" eaLnBrk="1" latinLnBrk="0" hangingPunct="1">
              <a:buNone/>
              <a:defRPr/>
            </a:lvl3pPr>
            <a:lvl4pPr algn="ctr" rtl="0" eaLnBrk="1" latinLnBrk="0" hangingPunct="1">
              <a:buNone/>
              <a:defRPr/>
            </a:lvl4pPr>
            <a:lvl5pPr algn="ctr" rtl="0" eaLnBrk="1" latinLnBrk="0" hangingPunct="1"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6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5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pic>
        <p:nvPicPr>
          <p:cNvPr id="11" name="10 Imagen" descr="Answer1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55448" y="1249184"/>
            <a:ext cx="857250" cy="857250"/>
          </a:xfrm>
          <a:prstGeom prst="rect">
            <a:avLst/>
          </a:prstGeom>
        </p:spPr>
      </p:pic>
      <p:pic>
        <p:nvPicPr>
          <p:cNvPr id="12" name="11 Imagen" descr="Answer2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55448" y="2581693"/>
            <a:ext cx="857250" cy="857250"/>
          </a:xfrm>
          <a:prstGeom prst="rect">
            <a:avLst/>
          </a:prstGeom>
        </p:spPr>
      </p:pic>
      <p:pic>
        <p:nvPicPr>
          <p:cNvPr id="13" name="12 Imagen" descr="Answer3.png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13 Imagen" descr="Answer4.png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55448" y="5246712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5 - 4 opcion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buNone/>
              <a:defRPr/>
            </a:lvl1pPr>
            <a:lvl2pPr algn="ctr" rtl="0" eaLnBrk="1" latinLnBrk="0" hangingPunct="1">
              <a:buNone/>
              <a:defRPr/>
            </a:lvl2pPr>
            <a:lvl3pPr algn="ctr" rtl="0" eaLnBrk="1" latinLnBrk="0" hangingPunct="1">
              <a:buNone/>
              <a:defRPr/>
            </a:lvl3pPr>
            <a:lvl4pPr algn="ctr" rtl="0" eaLnBrk="1" latinLnBrk="0" hangingPunct="1">
              <a:buNone/>
              <a:defRPr/>
            </a:lvl4pPr>
            <a:lvl5pPr algn="ctr" rtl="0" eaLnBrk="1" latinLnBrk="0" hangingPunct="1"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6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5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pic>
        <p:nvPicPr>
          <p:cNvPr id="11" name="10 Imagen" descr="Answer1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55448" y="1249184"/>
            <a:ext cx="857250" cy="857250"/>
          </a:xfrm>
          <a:prstGeom prst="rect">
            <a:avLst/>
          </a:prstGeom>
        </p:spPr>
      </p:pic>
      <p:pic>
        <p:nvPicPr>
          <p:cNvPr id="12" name="11 Imagen" descr="Answer2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55448" y="2581693"/>
            <a:ext cx="857250" cy="857250"/>
          </a:xfrm>
          <a:prstGeom prst="rect">
            <a:avLst/>
          </a:prstGeom>
        </p:spPr>
      </p:pic>
      <p:pic>
        <p:nvPicPr>
          <p:cNvPr id="13" name="12 Imagen" descr="Answer3.png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13 Imagen" descr="Answer4.png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55448" y="5246712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6 - 4 opcion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buNone/>
              <a:defRPr/>
            </a:lvl1pPr>
            <a:lvl2pPr algn="ctr" rtl="0" eaLnBrk="1" latinLnBrk="0" hangingPunct="1">
              <a:buNone/>
              <a:defRPr/>
            </a:lvl2pPr>
            <a:lvl3pPr algn="ctr" rtl="0" eaLnBrk="1" latinLnBrk="0" hangingPunct="1">
              <a:buNone/>
              <a:defRPr/>
            </a:lvl3pPr>
            <a:lvl4pPr algn="ctr" rtl="0" eaLnBrk="1" latinLnBrk="0" hangingPunct="1">
              <a:buNone/>
              <a:defRPr/>
            </a:lvl4pPr>
            <a:lvl5pPr algn="ctr" rtl="0" eaLnBrk="1" latinLnBrk="0" hangingPunct="1"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6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5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pic>
        <p:nvPicPr>
          <p:cNvPr id="11" name="10 Imagen" descr="Answer1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55448" y="1249184"/>
            <a:ext cx="857250" cy="857250"/>
          </a:xfrm>
          <a:prstGeom prst="rect">
            <a:avLst/>
          </a:prstGeom>
        </p:spPr>
      </p:pic>
      <p:pic>
        <p:nvPicPr>
          <p:cNvPr id="12" name="11 Imagen" descr="Answer2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55448" y="2581693"/>
            <a:ext cx="857250" cy="857250"/>
          </a:xfrm>
          <a:prstGeom prst="rect">
            <a:avLst/>
          </a:prstGeom>
        </p:spPr>
      </p:pic>
      <p:pic>
        <p:nvPicPr>
          <p:cNvPr id="13" name="12 Imagen" descr="Answer3.png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13 Imagen" descr="Answer4.png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55448" y="5246712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4 - 3 opcion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buNone/>
              <a:defRPr/>
            </a:lvl1pPr>
            <a:lvl2pPr algn="ctr" rtl="0" eaLnBrk="1" latinLnBrk="0" hangingPunct="1">
              <a:buNone/>
              <a:defRPr/>
            </a:lvl2pPr>
            <a:lvl3pPr algn="ctr" rtl="0" eaLnBrk="1" latinLnBrk="0" hangingPunct="1">
              <a:buNone/>
              <a:defRPr/>
            </a:lvl3pPr>
            <a:lvl4pPr algn="ctr" rtl="0" eaLnBrk="1" latinLnBrk="0" hangingPunct="1">
              <a:buNone/>
              <a:defRPr/>
            </a:lvl4pPr>
            <a:lvl5pPr algn="ctr" rtl="0" eaLnBrk="1" latinLnBrk="0" hangingPunct="1"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pic>
        <p:nvPicPr>
          <p:cNvPr id="10" name="9 Imagen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10 Imagen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11 Imagen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Sí/N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buNone/>
              <a:defRPr/>
            </a:lvl1pPr>
            <a:lvl2pPr algn="ctr" rtl="0" eaLnBrk="1" latinLnBrk="0" hangingPunct="1">
              <a:buNone/>
              <a:defRPr/>
            </a:lvl2pPr>
            <a:lvl3pPr algn="ctr" rtl="0" eaLnBrk="1" latinLnBrk="0" hangingPunct="1">
              <a:buNone/>
              <a:defRPr/>
            </a:lvl3pPr>
            <a:lvl4pPr algn="ctr" rtl="0" eaLnBrk="1" latinLnBrk="0" hangingPunct="1">
              <a:buNone/>
              <a:defRPr/>
            </a:lvl4pPr>
            <a:lvl5pPr algn="ctr" rtl="0" eaLnBrk="1" latinLnBrk="0" hangingPunct="1"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CuadroTexto"/>
          <p:cNvSpPr txBox="1"/>
          <p:nvPr userDrawn="1"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es-UY" sz="3200" smtClean="0"/>
              <a:t>Sí</a:t>
            </a:r>
            <a:endParaRPr lang="es-UY" sz="3200"/>
          </a:p>
        </p:txBody>
      </p:sp>
      <p:sp>
        <p:nvSpPr>
          <p:cNvPr id="8" name="7 CuadroTexto"/>
          <p:cNvSpPr txBox="1"/>
          <p:nvPr userDrawn="1"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es-UY" sz="3200" smtClean="0"/>
              <a:t>No</a:t>
            </a:r>
            <a:endParaRPr lang="es-UY" sz="3200"/>
          </a:p>
        </p:txBody>
      </p:sp>
      <p:pic>
        <p:nvPicPr>
          <p:cNvPr id="9" name="8 Imagen" descr="Answer1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9 Imagen" descr="Answer2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7 - 4 opcion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buNone/>
              <a:defRPr/>
            </a:lvl1pPr>
            <a:lvl2pPr algn="ctr" rtl="0" eaLnBrk="1" latinLnBrk="0" hangingPunct="1">
              <a:buNone/>
              <a:defRPr/>
            </a:lvl2pPr>
            <a:lvl3pPr algn="ctr" rtl="0" eaLnBrk="1" latinLnBrk="0" hangingPunct="1">
              <a:buNone/>
              <a:defRPr/>
            </a:lvl3pPr>
            <a:lvl4pPr algn="ctr" rtl="0" eaLnBrk="1" latinLnBrk="0" hangingPunct="1">
              <a:buNone/>
              <a:defRPr/>
            </a:lvl4pPr>
            <a:lvl5pPr algn="ctr" rtl="0" eaLnBrk="1" latinLnBrk="0" hangingPunct="1"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6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5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pic>
        <p:nvPicPr>
          <p:cNvPr id="11" name="10 Imagen" descr="Answer1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55448" y="1249184"/>
            <a:ext cx="857250" cy="857250"/>
          </a:xfrm>
          <a:prstGeom prst="rect">
            <a:avLst/>
          </a:prstGeom>
        </p:spPr>
      </p:pic>
      <p:pic>
        <p:nvPicPr>
          <p:cNvPr id="12" name="11 Imagen" descr="Answer2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55448" y="2581693"/>
            <a:ext cx="857250" cy="857250"/>
          </a:xfrm>
          <a:prstGeom prst="rect">
            <a:avLst/>
          </a:prstGeom>
        </p:spPr>
      </p:pic>
      <p:pic>
        <p:nvPicPr>
          <p:cNvPr id="13" name="12 Imagen" descr="Answer3.png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13 Imagen" descr="Answer4.png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55448" y="5246712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8 - 4 opcion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buNone/>
              <a:defRPr/>
            </a:lvl1pPr>
            <a:lvl2pPr algn="ctr" rtl="0" eaLnBrk="1" latinLnBrk="0" hangingPunct="1">
              <a:buNone/>
              <a:defRPr/>
            </a:lvl2pPr>
            <a:lvl3pPr algn="ctr" rtl="0" eaLnBrk="1" latinLnBrk="0" hangingPunct="1">
              <a:buNone/>
              <a:defRPr/>
            </a:lvl3pPr>
            <a:lvl4pPr algn="ctr" rtl="0" eaLnBrk="1" latinLnBrk="0" hangingPunct="1">
              <a:buNone/>
              <a:defRPr/>
            </a:lvl4pPr>
            <a:lvl5pPr algn="ctr" rtl="0" eaLnBrk="1" latinLnBrk="0" hangingPunct="1"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6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5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pic>
        <p:nvPicPr>
          <p:cNvPr id="11" name="10 Imagen" descr="Answer1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55448" y="1249184"/>
            <a:ext cx="857250" cy="857250"/>
          </a:xfrm>
          <a:prstGeom prst="rect">
            <a:avLst/>
          </a:prstGeom>
        </p:spPr>
      </p:pic>
      <p:pic>
        <p:nvPicPr>
          <p:cNvPr id="12" name="11 Imagen" descr="Answer2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55448" y="2581693"/>
            <a:ext cx="857250" cy="857250"/>
          </a:xfrm>
          <a:prstGeom prst="rect">
            <a:avLst/>
          </a:prstGeom>
        </p:spPr>
      </p:pic>
      <p:pic>
        <p:nvPicPr>
          <p:cNvPr id="13" name="12 Imagen" descr="Answer3.png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13 Imagen" descr="Answer4.png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55448" y="5246712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9 - 4 opcion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buNone/>
              <a:defRPr/>
            </a:lvl1pPr>
            <a:lvl2pPr algn="ctr" rtl="0" eaLnBrk="1" latinLnBrk="0" hangingPunct="1">
              <a:buNone/>
              <a:defRPr/>
            </a:lvl2pPr>
            <a:lvl3pPr algn="ctr" rtl="0" eaLnBrk="1" latinLnBrk="0" hangingPunct="1">
              <a:buNone/>
              <a:defRPr/>
            </a:lvl3pPr>
            <a:lvl4pPr algn="ctr" rtl="0" eaLnBrk="1" latinLnBrk="0" hangingPunct="1">
              <a:buNone/>
              <a:defRPr/>
            </a:lvl4pPr>
            <a:lvl5pPr algn="ctr" rtl="0" eaLnBrk="1" latinLnBrk="0" hangingPunct="1"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6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5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pic>
        <p:nvPicPr>
          <p:cNvPr id="11" name="10 Imagen" descr="Answer1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55448" y="1249184"/>
            <a:ext cx="857250" cy="857250"/>
          </a:xfrm>
          <a:prstGeom prst="rect">
            <a:avLst/>
          </a:prstGeom>
        </p:spPr>
      </p:pic>
      <p:pic>
        <p:nvPicPr>
          <p:cNvPr id="12" name="11 Imagen" descr="Answer2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55448" y="2581693"/>
            <a:ext cx="857250" cy="857250"/>
          </a:xfrm>
          <a:prstGeom prst="rect">
            <a:avLst/>
          </a:prstGeom>
        </p:spPr>
      </p:pic>
      <p:pic>
        <p:nvPicPr>
          <p:cNvPr id="13" name="12 Imagen" descr="Answer3.png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13 Imagen" descr="Answer4.png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55448" y="5246712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5 - 3 opcion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buNone/>
              <a:defRPr/>
            </a:lvl1pPr>
            <a:lvl2pPr algn="ctr" rtl="0" eaLnBrk="1" latinLnBrk="0" hangingPunct="1">
              <a:buNone/>
              <a:defRPr/>
            </a:lvl2pPr>
            <a:lvl3pPr algn="ctr" rtl="0" eaLnBrk="1" latinLnBrk="0" hangingPunct="1">
              <a:buNone/>
              <a:defRPr/>
            </a:lvl3pPr>
            <a:lvl4pPr algn="ctr" rtl="0" eaLnBrk="1" latinLnBrk="0" hangingPunct="1">
              <a:buNone/>
              <a:defRPr/>
            </a:lvl4pPr>
            <a:lvl5pPr algn="ctr" rtl="0" eaLnBrk="1" latinLnBrk="0" hangingPunct="1"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pic>
        <p:nvPicPr>
          <p:cNvPr id="10" name="9 Imagen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10 Imagen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11 Imagen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6 - 3 opcion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buNone/>
              <a:defRPr/>
            </a:lvl1pPr>
            <a:lvl2pPr algn="ctr" rtl="0" eaLnBrk="1" latinLnBrk="0" hangingPunct="1">
              <a:buNone/>
              <a:defRPr/>
            </a:lvl2pPr>
            <a:lvl3pPr algn="ctr" rtl="0" eaLnBrk="1" latinLnBrk="0" hangingPunct="1">
              <a:buNone/>
              <a:defRPr/>
            </a:lvl3pPr>
            <a:lvl4pPr algn="ctr" rtl="0" eaLnBrk="1" latinLnBrk="0" hangingPunct="1">
              <a:buNone/>
              <a:defRPr/>
            </a:lvl4pPr>
            <a:lvl5pPr algn="ctr" rtl="0" eaLnBrk="1" latinLnBrk="0" hangingPunct="1"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pic>
        <p:nvPicPr>
          <p:cNvPr id="10" name="9 Imagen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10 Imagen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11 Imagen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94EFB8C-5C9F-49A6-BBE7-58BF20ECF232}" type="datetimeFigureOut">
              <a:rPr lang="es-UY" smtClean="0"/>
              <a:pPr/>
              <a:t>24/6/2017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UY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AD38BD0-B3DD-4B67-AA1A-61AB36E843E6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0 - 4 opcion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buNone/>
              <a:defRPr/>
            </a:lvl1pPr>
            <a:lvl2pPr algn="ctr" rtl="0" eaLnBrk="1" latinLnBrk="0" hangingPunct="1">
              <a:buNone/>
              <a:defRPr/>
            </a:lvl2pPr>
            <a:lvl3pPr algn="ctr" rtl="0" eaLnBrk="1" latinLnBrk="0" hangingPunct="1">
              <a:buNone/>
              <a:defRPr/>
            </a:lvl3pPr>
            <a:lvl4pPr algn="ctr" rtl="0" eaLnBrk="1" latinLnBrk="0" hangingPunct="1">
              <a:buNone/>
              <a:defRPr/>
            </a:lvl4pPr>
            <a:lvl5pPr algn="ctr" rtl="0" eaLnBrk="1" latinLnBrk="0" hangingPunct="1"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6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5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pic>
        <p:nvPicPr>
          <p:cNvPr id="11" name="10 Imagen" descr="Answer1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55448" y="1249184"/>
            <a:ext cx="857250" cy="857250"/>
          </a:xfrm>
          <a:prstGeom prst="rect">
            <a:avLst/>
          </a:prstGeom>
        </p:spPr>
      </p:pic>
      <p:pic>
        <p:nvPicPr>
          <p:cNvPr id="12" name="11 Imagen" descr="Answer2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55448" y="2581693"/>
            <a:ext cx="857250" cy="857250"/>
          </a:xfrm>
          <a:prstGeom prst="rect">
            <a:avLst/>
          </a:prstGeom>
        </p:spPr>
      </p:pic>
      <p:pic>
        <p:nvPicPr>
          <p:cNvPr id="13" name="12 Imagen" descr="Answer3.png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13 Imagen" descr="Answer4.png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55448" y="5246712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7 - 3 opcion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buNone/>
              <a:defRPr/>
            </a:lvl1pPr>
            <a:lvl2pPr algn="ctr" rtl="0" eaLnBrk="1" latinLnBrk="0" hangingPunct="1">
              <a:buNone/>
              <a:defRPr/>
            </a:lvl2pPr>
            <a:lvl3pPr algn="ctr" rtl="0" eaLnBrk="1" latinLnBrk="0" hangingPunct="1">
              <a:buNone/>
              <a:defRPr/>
            </a:lvl3pPr>
            <a:lvl4pPr algn="ctr" rtl="0" eaLnBrk="1" latinLnBrk="0" hangingPunct="1">
              <a:buNone/>
              <a:defRPr/>
            </a:lvl4pPr>
            <a:lvl5pPr algn="ctr" rtl="0" eaLnBrk="1" latinLnBrk="0" hangingPunct="1"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pic>
        <p:nvPicPr>
          <p:cNvPr id="10" name="9 Imagen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10 Imagen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11 Imagen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8 - 3 opcion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buNone/>
              <a:defRPr/>
            </a:lvl1pPr>
            <a:lvl2pPr algn="ctr" rtl="0" eaLnBrk="1" latinLnBrk="0" hangingPunct="1">
              <a:buNone/>
              <a:defRPr/>
            </a:lvl2pPr>
            <a:lvl3pPr algn="ctr" rtl="0" eaLnBrk="1" latinLnBrk="0" hangingPunct="1">
              <a:buNone/>
              <a:defRPr/>
            </a:lvl3pPr>
            <a:lvl4pPr algn="ctr" rtl="0" eaLnBrk="1" latinLnBrk="0" hangingPunct="1">
              <a:buNone/>
              <a:defRPr/>
            </a:lvl4pPr>
            <a:lvl5pPr algn="ctr" rtl="0" eaLnBrk="1" latinLnBrk="0" hangingPunct="1"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pic>
        <p:nvPicPr>
          <p:cNvPr id="10" name="9 Imagen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10 Imagen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11 Imagen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1 - 4 opcion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buNone/>
              <a:defRPr/>
            </a:lvl1pPr>
            <a:lvl2pPr algn="ctr" rtl="0" eaLnBrk="1" latinLnBrk="0" hangingPunct="1">
              <a:buNone/>
              <a:defRPr/>
            </a:lvl2pPr>
            <a:lvl3pPr algn="ctr" rtl="0" eaLnBrk="1" latinLnBrk="0" hangingPunct="1">
              <a:buNone/>
              <a:defRPr/>
            </a:lvl3pPr>
            <a:lvl4pPr algn="ctr" rtl="0" eaLnBrk="1" latinLnBrk="0" hangingPunct="1">
              <a:buNone/>
              <a:defRPr/>
            </a:lvl4pPr>
            <a:lvl5pPr algn="ctr" rtl="0" eaLnBrk="1" latinLnBrk="0" hangingPunct="1"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6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5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pic>
        <p:nvPicPr>
          <p:cNvPr id="11" name="10 Imagen" descr="Answer1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55448" y="1249184"/>
            <a:ext cx="857250" cy="857250"/>
          </a:xfrm>
          <a:prstGeom prst="rect">
            <a:avLst/>
          </a:prstGeom>
        </p:spPr>
      </p:pic>
      <p:pic>
        <p:nvPicPr>
          <p:cNvPr id="12" name="11 Imagen" descr="Answer2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55448" y="2581693"/>
            <a:ext cx="857250" cy="857250"/>
          </a:xfrm>
          <a:prstGeom prst="rect">
            <a:avLst/>
          </a:prstGeom>
        </p:spPr>
      </p:pic>
      <p:pic>
        <p:nvPicPr>
          <p:cNvPr id="13" name="12 Imagen" descr="Answer3.png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13 Imagen" descr="Answer4.png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55448" y="5246712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9 - 3 opcion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buNone/>
              <a:defRPr/>
            </a:lvl1pPr>
            <a:lvl2pPr algn="ctr" rtl="0" eaLnBrk="1" latinLnBrk="0" hangingPunct="1">
              <a:buNone/>
              <a:defRPr/>
            </a:lvl2pPr>
            <a:lvl3pPr algn="ctr" rtl="0" eaLnBrk="1" latinLnBrk="0" hangingPunct="1">
              <a:buNone/>
              <a:defRPr/>
            </a:lvl3pPr>
            <a:lvl4pPr algn="ctr" rtl="0" eaLnBrk="1" latinLnBrk="0" hangingPunct="1">
              <a:buNone/>
              <a:defRPr/>
            </a:lvl4pPr>
            <a:lvl5pPr algn="ctr" rtl="0" eaLnBrk="1" latinLnBrk="0" hangingPunct="1"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pic>
        <p:nvPicPr>
          <p:cNvPr id="10" name="9 Imagen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10 Imagen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11 Imagen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2 - 4 opcion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buNone/>
              <a:defRPr/>
            </a:lvl1pPr>
            <a:lvl2pPr algn="ctr" rtl="0" eaLnBrk="1" latinLnBrk="0" hangingPunct="1">
              <a:buNone/>
              <a:defRPr/>
            </a:lvl2pPr>
            <a:lvl3pPr algn="ctr" rtl="0" eaLnBrk="1" latinLnBrk="0" hangingPunct="1">
              <a:buNone/>
              <a:defRPr/>
            </a:lvl3pPr>
            <a:lvl4pPr algn="ctr" rtl="0" eaLnBrk="1" latinLnBrk="0" hangingPunct="1">
              <a:buNone/>
              <a:defRPr/>
            </a:lvl4pPr>
            <a:lvl5pPr algn="ctr" rtl="0" eaLnBrk="1" latinLnBrk="0" hangingPunct="1"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6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5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endParaRPr lang="es-UY"/>
          </a:p>
        </p:txBody>
      </p:sp>
      <p:pic>
        <p:nvPicPr>
          <p:cNvPr id="11" name="10 Imagen" descr="Answer1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55448" y="1249184"/>
            <a:ext cx="857250" cy="857250"/>
          </a:xfrm>
          <a:prstGeom prst="rect">
            <a:avLst/>
          </a:prstGeom>
        </p:spPr>
      </p:pic>
      <p:pic>
        <p:nvPicPr>
          <p:cNvPr id="12" name="11 Imagen" descr="Answer2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55448" y="2581693"/>
            <a:ext cx="857250" cy="857250"/>
          </a:xfrm>
          <a:prstGeom prst="rect">
            <a:avLst/>
          </a:prstGeom>
        </p:spPr>
      </p:pic>
      <p:pic>
        <p:nvPicPr>
          <p:cNvPr id="13" name="12 Imagen" descr="Answer3.png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13 Imagen" descr="Answer4.png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55448" y="5246712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FB8C-5C9F-49A6-BBE7-58BF20ECF232}" type="datetimeFigureOut">
              <a:rPr lang="es-UY" smtClean="0"/>
              <a:pPr/>
              <a:t>24/6/2017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8BD0-B3DD-4B67-AA1A-61AB36E843E6}" type="slidenum">
              <a:rPr lang="es-UY" smtClean="0"/>
              <a:pPr/>
              <a:t>‹Nº›</a:t>
            </a:fld>
            <a:endParaRPr lang="es-UY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FB8C-5C9F-49A6-BBE7-58BF20ECF232}" type="datetimeFigureOut">
              <a:rPr lang="es-UY" smtClean="0"/>
              <a:pPr/>
              <a:t>24/6/2017</a:t>
            </a:fld>
            <a:endParaRPr lang="es-U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8BD0-B3DD-4B67-AA1A-61AB36E843E6}" type="slidenum">
              <a:rPr lang="es-UY" smtClean="0"/>
              <a:pPr/>
              <a:t>‹Nº›</a:t>
            </a:fld>
            <a:endParaRPr lang="es-UY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4EFB8C-5C9F-49A6-BBE7-58BF20ECF232}" type="datetimeFigureOut">
              <a:rPr lang="es-UY" smtClean="0"/>
              <a:pPr/>
              <a:t>24/6/2017</a:t>
            </a:fld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D38BD0-B3DD-4B67-AA1A-61AB36E843E6}" type="slidenum">
              <a:rPr lang="es-UY" smtClean="0"/>
              <a:pPr/>
              <a:t>‹Nº›</a:t>
            </a:fld>
            <a:endParaRPr lang="es-U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U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FB8C-5C9F-49A6-BBE7-58BF20ECF232}" type="datetimeFigureOut">
              <a:rPr lang="es-UY" smtClean="0"/>
              <a:pPr/>
              <a:t>24/6/2017</a:t>
            </a:fld>
            <a:endParaRPr lang="es-U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8BD0-B3DD-4B67-AA1A-61AB36E843E6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94EFB8C-5C9F-49A6-BBE7-58BF20ECF232}" type="datetimeFigureOut">
              <a:rPr lang="es-UY" smtClean="0"/>
              <a:pPr/>
              <a:t>24/6/2017</a:t>
            </a:fld>
            <a:endParaRPr lang="es-UY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AD38BD0-B3DD-4B67-AA1A-61AB36E843E6}" type="slidenum">
              <a:rPr lang="es-UY" smtClean="0"/>
              <a:pPr/>
              <a:t>‹Nº›</a:t>
            </a:fld>
            <a:endParaRPr lang="es-UY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U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4EFB8C-5C9F-49A6-BBE7-58BF20ECF232}" type="datetimeFigureOut">
              <a:rPr lang="es-UY" smtClean="0"/>
              <a:pPr/>
              <a:t>24/6/2017</a:t>
            </a:fld>
            <a:endParaRPr lang="es-UY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D38BD0-B3DD-4B67-AA1A-61AB36E843E6}" type="slidenum">
              <a:rPr lang="es-UY" smtClean="0"/>
              <a:pPr/>
              <a:t>‹Nº›</a:t>
            </a:fld>
            <a:endParaRPr lang="es-UY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U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94EFB8C-5C9F-49A6-BBE7-58BF20ECF232}" type="datetimeFigureOut">
              <a:rPr lang="es-UY" smtClean="0"/>
              <a:pPr/>
              <a:t>24/6/2017</a:t>
            </a:fld>
            <a:endParaRPr lang="es-U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UY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AD38BD0-B3DD-4B67-AA1A-61AB36E843E6}" type="slidenum">
              <a:rPr lang="es-UY" smtClean="0"/>
              <a:pPr/>
              <a:t>‹Nº›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747" r:id="rId26"/>
    <p:sldLayoutId id="2147483748" r:id="rId27"/>
    <p:sldLayoutId id="2147483749" r:id="rId28"/>
    <p:sldLayoutId id="2147483750" r:id="rId29"/>
    <p:sldLayoutId id="2147483751" r:id="rId30"/>
    <p:sldLayoutId id="2147483752" r:id="rId31"/>
    <p:sldLayoutId id="2147483753" r:id="rId32"/>
    <p:sldLayoutId id="2147483754" r:id="rId33"/>
    <p:sldLayoutId id="2147483755" r:id="rId34"/>
    <p:sldLayoutId id="2147483756" r:id="rId35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5" Type="http://schemas.openxmlformats.org/officeDocument/2006/relationships/image" Target="../media/image17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5" Type="http://schemas.openxmlformats.org/officeDocument/2006/relationships/image" Target="../media/image18.gif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13.jpeg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5" Type="http://schemas.openxmlformats.org/officeDocument/2006/relationships/image" Target="../media/image20.jpe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23.jpeg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7.bin"/><Relationship Id="rId3" Type="http://schemas.openxmlformats.org/officeDocument/2006/relationships/tags" Target="../tags/tag198.xml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6.bin"/><Relationship Id="rId17" Type="http://schemas.openxmlformats.org/officeDocument/2006/relationships/oleObject" Target="../embeddings/oleObject11.bin"/><Relationship Id="rId2" Type="http://schemas.openxmlformats.org/officeDocument/2006/relationships/tags" Target="../tags/tag197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0.png"/><Relationship Id="rId15" Type="http://schemas.openxmlformats.org/officeDocument/2006/relationships/oleObject" Target="../embeddings/oleObject9.bin"/><Relationship Id="rId10" Type="http://schemas.openxmlformats.org/officeDocument/2006/relationships/oleObject" Target="../embeddings/oleObject4.bin"/><Relationship Id="rId4" Type="http://schemas.openxmlformats.org/officeDocument/2006/relationships/slideLayout" Target="../slideLayouts/slideLayout32.xml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5" Type="http://schemas.openxmlformats.org/officeDocument/2006/relationships/image" Target="../media/image26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5.jpeg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UY" sz="4000" dirty="0" smtClean="0">
                <a:solidFill>
                  <a:srgbClr val="C00000"/>
                </a:solidFill>
              </a:rPr>
              <a:t>Torneo del saber</a:t>
            </a:r>
            <a:endParaRPr lang="es-UY" sz="4000" dirty="0">
              <a:solidFill>
                <a:srgbClr val="C0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UY" dirty="0" smtClean="0">
                <a:solidFill>
                  <a:srgbClr val="FF0000"/>
                </a:solidFill>
              </a:rPr>
              <a:t>Revolución Industrial, Ideologías, Expansión al Oeste, Guerra de Secesión.</a:t>
            </a:r>
            <a:endParaRPr lang="es-UY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87514">
            <a:off x="6502180" y="1738071"/>
            <a:ext cx="1945135" cy="26162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9" descr="http://www.franksrealm.com/Indians/tribes/Sioux_Lakota/Hunkpapa/runningantelope-hunkpa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72" y="1378811"/>
            <a:ext cx="1821983" cy="25799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4" descr="Carlos Mar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3111" y="749524"/>
            <a:ext cx="2040914" cy="205173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 descr="http://www.ecomodelismo.com/ECO_imgArt/OCCR/OCCR-54000.jpg"/>
          <p:cNvPicPr>
            <a:picLocks noChangeAspect="1" noChangeArrowheads="1"/>
          </p:cNvPicPr>
          <p:nvPr/>
        </p:nvPicPr>
        <p:blipFill>
          <a:blip r:embed="rId5"/>
          <a:srcRect b="40146"/>
          <a:stretch>
            <a:fillRect/>
          </a:stretch>
        </p:blipFill>
        <p:spPr bwMode="auto">
          <a:xfrm>
            <a:off x="1169535" y="1994808"/>
            <a:ext cx="2229112" cy="15031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59787" y="582160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b="1" dirty="0" smtClean="0">
                <a:solidFill>
                  <a:schemeClr val="bg1"/>
                </a:solidFill>
              </a:rPr>
              <a:t>9</a:t>
            </a:r>
            <a:endParaRPr lang="es-UY" b="1" dirty="0">
              <a:solidFill>
                <a:schemeClr val="bg1"/>
              </a:solidFill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idx="10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anchor="ctr" anchorCtr="1">
            <a:normAutofit lnSpcReduction="10000"/>
          </a:bodyPr>
          <a:lstStyle/>
          <a:p>
            <a:r>
              <a:rPr lang="es-UY" b="1" dirty="0" smtClean="0">
                <a:solidFill>
                  <a:srgbClr val="C00000"/>
                </a:solidFill>
              </a:rPr>
              <a:t>¿Cuál fue el segundo desafío de los pioneros que viajaron hacia el oeste americano?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UY" dirty="0" smtClean="0"/>
              <a:t>El río </a:t>
            </a:r>
            <a:r>
              <a:rPr lang="es-UY" dirty="0" err="1" smtClean="0"/>
              <a:t>Mississippí</a:t>
            </a:r>
            <a:r>
              <a:rPr lang="es-UY" dirty="0" smtClean="0"/>
              <a:t>.</a:t>
            </a:r>
            <a:endParaRPr lang="es-UY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UY" dirty="0" smtClean="0"/>
              <a:t>La montañas Rocosas.</a:t>
            </a:r>
            <a:endParaRPr lang="es-UY" dirty="0"/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UY" dirty="0" smtClean="0"/>
              <a:t>Los Apalaches.</a:t>
            </a:r>
            <a:endParaRPr lang="es-UY" dirty="0"/>
          </a:p>
        </p:txBody>
      </p:sp>
      <p:pic>
        <p:nvPicPr>
          <p:cNvPr id="12" name="11 Imagen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01729" y="5821606"/>
            <a:ext cx="463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b="1" dirty="0" smtClean="0">
                <a:solidFill>
                  <a:schemeClr val="bg1"/>
                </a:solidFill>
              </a:rPr>
              <a:t>10</a:t>
            </a:r>
            <a:endParaRPr lang="es-UY" b="1" dirty="0">
              <a:solidFill>
                <a:schemeClr val="bg1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140741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anchor="ctr" anchorCtr="1">
            <a:normAutofit/>
          </a:bodyPr>
          <a:lstStyle/>
          <a:p>
            <a:r>
              <a:rPr lang="es-UY" b="1" dirty="0" smtClean="0">
                <a:solidFill>
                  <a:srgbClr val="C00000"/>
                </a:solidFill>
              </a:rPr>
              <a:t>¿El General Sherman fue quien inició la carrera hacia el mar durante la Guerra de Secesión Americana?</a:t>
            </a:r>
          </a:p>
        </p:txBody>
      </p:sp>
      <p:pic>
        <p:nvPicPr>
          <p:cNvPr id="6" name="5 Imagen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8434" name="Picture 2" descr="https://upload.wikimedia.org/wikipedia/commons/1/19/William-Tecumseh-Sherma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0" t="7146" r="31762" b="47376"/>
          <a:stretch/>
        </p:blipFill>
        <p:spPr bwMode="auto">
          <a:xfrm>
            <a:off x="2975429" y="1901372"/>
            <a:ext cx="2786742" cy="33251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539887" y="5296420"/>
            <a:ext cx="16962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200" dirty="0" smtClean="0">
                <a:latin typeface="Times New Roman" pitchFamily="18" charset="0"/>
                <a:cs typeface="Times New Roman" pitchFamily="18" charset="0"/>
              </a:rPr>
              <a:t>Fig. 7. General Sherman</a:t>
            </a:r>
            <a:endParaRPr lang="es-UY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idx="10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anchor="ctr" anchorCtr="1">
            <a:normAutofit lnSpcReduction="10000"/>
          </a:bodyPr>
          <a:lstStyle/>
          <a:p>
            <a:r>
              <a:rPr lang="es-UY" b="1" dirty="0" smtClean="0">
                <a:solidFill>
                  <a:srgbClr val="C00000"/>
                </a:solidFill>
              </a:rPr>
              <a:t>¿Cuál de los siguientes territorios adquirió los Estados Unidos comprándolo a Francia?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UY" dirty="0" smtClean="0"/>
              <a:t>Oregón</a:t>
            </a:r>
            <a:endParaRPr lang="es-UY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UY" dirty="0" smtClean="0"/>
              <a:t>Luisiana</a:t>
            </a:r>
            <a:endParaRPr lang="es-UY" dirty="0"/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UY" dirty="0" smtClean="0"/>
              <a:t>Texas</a:t>
            </a:r>
            <a:endParaRPr lang="es-UY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s-UY" dirty="0" smtClean="0"/>
              <a:t>Florida</a:t>
            </a:r>
            <a:endParaRPr lang="es-UY" dirty="0"/>
          </a:p>
        </p:txBody>
      </p:sp>
      <p:sp>
        <p:nvSpPr>
          <p:cNvPr id="12" name="11 CuadroTexto"/>
          <p:cNvSpPr txBox="1"/>
          <p:nvPr/>
        </p:nvSpPr>
        <p:spPr>
          <a:xfrm>
            <a:off x="8201729" y="5821606"/>
            <a:ext cx="463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b="1" dirty="0" smtClean="0">
                <a:solidFill>
                  <a:schemeClr val="bg1"/>
                </a:solidFill>
              </a:rPr>
              <a:t>11</a:t>
            </a:r>
            <a:endParaRPr lang="es-UY" b="1" dirty="0">
              <a:solidFill>
                <a:schemeClr val="bg1"/>
              </a:solidFill>
            </a:endParaRPr>
          </a:p>
        </p:txBody>
      </p:sp>
      <p:pic>
        <p:nvPicPr>
          <p:cNvPr id="14" name="13 Imagen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5448" y="2581693"/>
            <a:ext cx="857250" cy="857250"/>
          </a:xfrm>
          <a:prstGeom prst="rect">
            <a:avLst/>
          </a:prstGeom>
        </p:spPr>
      </p:pic>
      <p:sp>
        <p:nvSpPr>
          <p:cNvPr id="16" name="Freeform 8"/>
          <p:cNvSpPr>
            <a:spLocks/>
          </p:cNvSpPr>
          <p:nvPr/>
        </p:nvSpPr>
        <p:spPr bwMode="auto">
          <a:xfrm>
            <a:off x="3748995" y="1818821"/>
            <a:ext cx="3413125" cy="3983038"/>
          </a:xfrm>
          <a:custGeom>
            <a:avLst/>
            <a:gdLst>
              <a:gd name="T0" fmla="*/ 0 w 2497"/>
              <a:gd name="T1" fmla="*/ 0 h 2833"/>
              <a:gd name="T2" fmla="*/ 96 w 2497"/>
              <a:gd name="T3" fmla="*/ 48 h 2833"/>
              <a:gd name="T4" fmla="*/ 624 w 2497"/>
              <a:gd name="T5" fmla="*/ 144 h 2833"/>
              <a:gd name="T6" fmla="*/ 1392 w 2497"/>
              <a:gd name="T7" fmla="*/ 192 h 2833"/>
              <a:gd name="T8" fmla="*/ 2016 w 2497"/>
              <a:gd name="T9" fmla="*/ 192 h 2833"/>
              <a:gd name="T10" fmla="*/ 2112 w 2497"/>
              <a:gd name="T11" fmla="*/ 192 h 2833"/>
              <a:gd name="T12" fmla="*/ 1920 w 2497"/>
              <a:gd name="T13" fmla="*/ 336 h 2833"/>
              <a:gd name="T14" fmla="*/ 1920 w 2497"/>
              <a:gd name="T15" fmla="*/ 384 h 2833"/>
              <a:gd name="T16" fmla="*/ 1920 w 2497"/>
              <a:gd name="T17" fmla="*/ 384 h 2833"/>
              <a:gd name="T18" fmla="*/ 1872 w 2497"/>
              <a:gd name="T19" fmla="*/ 672 h 2833"/>
              <a:gd name="T20" fmla="*/ 1968 w 2497"/>
              <a:gd name="T21" fmla="*/ 768 h 2833"/>
              <a:gd name="T22" fmla="*/ 2016 w 2497"/>
              <a:gd name="T23" fmla="*/ 768 h 2833"/>
              <a:gd name="T24" fmla="*/ 2016 w 2497"/>
              <a:gd name="T25" fmla="*/ 864 h 2833"/>
              <a:gd name="T26" fmla="*/ 2160 w 2497"/>
              <a:gd name="T27" fmla="*/ 960 h 2833"/>
              <a:gd name="T28" fmla="*/ 2064 w 2497"/>
              <a:gd name="T29" fmla="*/ 1248 h 2833"/>
              <a:gd name="T30" fmla="*/ 2256 w 2497"/>
              <a:gd name="T31" fmla="*/ 1632 h 2833"/>
              <a:gd name="T32" fmla="*/ 2352 w 2497"/>
              <a:gd name="T33" fmla="*/ 1680 h 2833"/>
              <a:gd name="T34" fmla="*/ 2400 w 2497"/>
              <a:gd name="T35" fmla="*/ 1680 h 2833"/>
              <a:gd name="T36" fmla="*/ 2352 w 2497"/>
              <a:gd name="T37" fmla="*/ 1824 h 2833"/>
              <a:gd name="T38" fmla="*/ 2352 w 2497"/>
              <a:gd name="T39" fmla="*/ 1872 h 2833"/>
              <a:gd name="T40" fmla="*/ 2304 w 2497"/>
              <a:gd name="T41" fmla="*/ 1968 h 2833"/>
              <a:gd name="T42" fmla="*/ 2304 w 2497"/>
              <a:gd name="T43" fmla="*/ 2016 h 2833"/>
              <a:gd name="T44" fmla="*/ 2208 w 2497"/>
              <a:gd name="T45" fmla="*/ 2112 h 2833"/>
              <a:gd name="T46" fmla="*/ 2256 w 2497"/>
              <a:gd name="T47" fmla="*/ 2448 h 2833"/>
              <a:gd name="T48" fmla="*/ 2448 w 2497"/>
              <a:gd name="T49" fmla="*/ 2496 h 2833"/>
              <a:gd name="T50" fmla="*/ 2400 w 2497"/>
              <a:gd name="T51" fmla="*/ 2496 h 2833"/>
              <a:gd name="T52" fmla="*/ 2448 w 2497"/>
              <a:gd name="T53" fmla="*/ 2640 h 2833"/>
              <a:gd name="T54" fmla="*/ 2496 w 2497"/>
              <a:gd name="T55" fmla="*/ 2736 h 2833"/>
              <a:gd name="T56" fmla="*/ 2496 w 2497"/>
              <a:gd name="T57" fmla="*/ 2784 h 2833"/>
              <a:gd name="T58" fmla="*/ 2496 w 2497"/>
              <a:gd name="T59" fmla="*/ 2784 h 2833"/>
              <a:gd name="T60" fmla="*/ 2400 w 2497"/>
              <a:gd name="T61" fmla="*/ 2784 h 2833"/>
              <a:gd name="T62" fmla="*/ 2400 w 2497"/>
              <a:gd name="T63" fmla="*/ 2784 h 2833"/>
              <a:gd name="T64" fmla="*/ 2352 w 2497"/>
              <a:gd name="T65" fmla="*/ 2832 h 2833"/>
              <a:gd name="T66" fmla="*/ 2304 w 2497"/>
              <a:gd name="T67" fmla="*/ 2832 h 2833"/>
              <a:gd name="T68" fmla="*/ 2256 w 2497"/>
              <a:gd name="T69" fmla="*/ 2736 h 2833"/>
              <a:gd name="T70" fmla="*/ 2112 w 2497"/>
              <a:gd name="T71" fmla="*/ 2736 h 2833"/>
              <a:gd name="T72" fmla="*/ 2064 w 2497"/>
              <a:gd name="T73" fmla="*/ 2784 h 2833"/>
              <a:gd name="T74" fmla="*/ 1968 w 2497"/>
              <a:gd name="T75" fmla="*/ 2832 h 2833"/>
              <a:gd name="T76" fmla="*/ 1920 w 2497"/>
              <a:gd name="T77" fmla="*/ 2256 h 2833"/>
              <a:gd name="T78" fmla="*/ 1632 w 2497"/>
              <a:gd name="T79" fmla="*/ 2256 h 2833"/>
              <a:gd name="T80" fmla="*/ 1344 w 2497"/>
              <a:gd name="T81" fmla="*/ 2112 h 2833"/>
              <a:gd name="T82" fmla="*/ 1344 w 2497"/>
              <a:gd name="T83" fmla="*/ 1584 h 2833"/>
              <a:gd name="T84" fmla="*/ 816 w 2497"/>
              <a:gd name="T85" fmla="*/ 1584 h 2833"/>
              <a:gd name="T86" fmla="*/ 720 w 2497"/>
              <a:gd name="T87" fmla="*/ 1392 h 2833"/>
              <a:gd name="T88" fmla="*/ 768 w 2497"/>
              <a:gd name="T89" fmla="*/ 1248 h 2833"/>
              <a:gd name="T90" fmla="*/ 768 w 2497"/>
              <a:gd name="T91" fmla="*/ 1152 h 2833"/>
              <a:gd name="T92" fmla="*/ 288 w 2497"/>
              <a:gd name="T93" fmla="*/ 672 h 2833"/>
              <a:gd name="T94" fmla="*/ 240 w 2497"/>
              <a:gd name="T95" fmla="*/ 672 h 2833"/>
              <a:gd name="T96" fmla="*/ 96 w 2497"/>
              <a:gd name="T97" fmla="*/ 384 h 2833"/>
              <a:gd name="T98" fmla="*/ 48 w 2497"/>
              <a:gd name="T99" fmla="*/ 384 h 2833"/>
              <a:gd name="T100" fmla="*/ 0 w 2497"/>
              <a:gd name="T101" fmla="*/ 192 h 2833"/>
              <a:gd name="T102" fmla="*/ 0 w 2497"/>
              <a:gd name="T103" fmla="*/ 0 h 283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497"/>
              <a:gd name="T157" fmla="*/ 0 h 2833"/>
              <a:gd name="T158" fmla="*/ 2497 w 2497"/>
              <a:gd name="T159" fmla="*/ 2833 h 283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497" h="2833">
                <a:moveTo>
                  <a:pt x="0" y="0"/>
                </a:moveTo>
                <a:lnTo>
                  <a:pt x="96" y="48"/>
                </a:lnTo>
                <a:lnTo>
                  <a:pt x="624" y="144"/>
                </a:lnTo>
                <a:lnTo>
                  <a:pt x="1392" y="192"/>
                </a:lnTo>
                <a:lnTo>
                  <a:pt x="2016" y="192"/>
                </a:lnTo>
                <a:lnTo>
                  <a:pt x="2112" y="192"/>
                </a:lnTo>
                <a:lnTo>
                  <a:pt x="1920" y="336"/>
                </a:lnTo>
                <a:lnTo>
                  <a:pt x="1920" y="384"/>
                </a:lnTo>
                <a:lnTo>
                  <a:pt x="1872" y="672"/>
                </a:lnTo>
                <a:lnTo>
                  <a:pt x="1968" y="768"/>
                </a:lnTo>
                <a:lnTo>
                  <a:pt x="2016" y="768"/>
                </a:lnTo>
                <a:lnTo>
                  <a:pt x="2016" y="864"/>
                </a:lnTo>
                <a:lnTo>
                  <a:pt x="2160" y="960"/>
                </a:lnTo>
                <a:lnTo>
                  <a:pt x="2064" y="1248"/>
                </a:lnTo>
                <a:lnTo>
                  <a:pt x="2256" y="1632"/>
                </a:lnTo>
                <a:lnTo>
                  <a:pt x="2352" y="1680"/>
                </a:lnTo>
                <a:lnTo>
                  <a:pt x="2400" y="1680"/>
                </a:lnTo>
                <a:lnTo>
                  <a:pt x="2352" y="1824"/>
                </a:lnTo>
                <a:lnTo>
                  <a:pt x="2352" y="1872"/>
                </a:lnTo>
                <a:lnTo>
                  <a:pt x="2304" y="1968"/>
                </a:lnTo>
                <a:lnTo>
                  <a:pt x="2304" y="2016"/>
                </a:lnTo>
                <a:lnTo>
                  <a:pt x="2208" y="2112"/>
                </a:lnTo>
                <a:lnTo>
                  <a:pt x="2256" y="2448"/>
                </a:lnTo>
                <a:lnTo>
                  <a:pt x="2448" y="2496"/>
                </a:lnTo>
                <a:lnTo>
                  <a:pt x="2400" y="2496"/>
                </a:lnTo>
                <a:lnTo>
                  <a:pt x="2448" y="2640"/>
                </a:lnTo>
                <a:lnTo>
                  <a:pt x="2496" y="2736"/>
                </a:lnTo>
                <a:lnTo>
                  <a:pt x="2496" y="2784"/>
                </a:lnTo>
                <a:lnTo>
                  <a:pt x="2400" y="2784"/>
                </a:lnTo>
                <a:lnTo>
                  <a:pt x="2352" y="2832"/>
                </a:lnTo>
                <a:lnTo>
                  <a:pt x="2304" y="2832"/>
                </a:lnTo>
                <a:lnTo>
                  <a:pt x="2256" y="2736"/>
                </a:lnTo>
                <a:lnTo>
                  <a:pt x="2112" y="2736"/>
                </a:lnTo>
                <a:lnTo>
                  <a:pt x="2064" y="2784"/>
                </a:lnTo>
                <a:lnTo>
                  <a:pt x="1968" y="2832"/>
                </a:lnTo>
                <a:lnTo>
                  <a:pt x="1920" y="2256"/>
                </a:lnTo>
                <a:lnTo>
                  <a:pt x="1632" y="2256"/>
                </a:lnTo>
                <a:lnTo>
                  <a:pt x="1344" y="2112"/>
                </a:lnTo>
                <a:lnTo>
                  <a:pt x="1344" y="1584"/>
                </a:lnTo>
                <a:lnTo>
                  <a:pt x="816" y="1584"/>
                </a:lnTo>
                <a:lnTo>
                  <a:pt x="720" y="1392"/>
                </a:lnTo>
                <a:lnTo>
                  <a:pt x="768" y="1248"/>
                </a:lnTo>
                <a:lnTo>
                  <a:pt x="768" y="1152"/>
                </a:lnTo>
                <a:lnTo>
                  <a:pt x="288" y="672"/>
                </a:lnTo>
                <a:lnTo>
                  <a:pt x="240" y="672"/>
                </a:lnTo>
                <a:lnTo>
                  <a:pt x="96" y="384"/>
                </a:lnTo>
                <a:lnTo>
                  <a:pt x="48" y="384"/>
                </a:lnTo>
                <a:lnTo>
                  <a:pt x="0" y="192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UY"/>
          </a:p>
        </p:txBody>
      </p:sp>
      <p:sp>
        <p:nvSpPr>
          <p:cNvPr id="13" name="12 CuadroTexto"/>
          <p:cNvSpPr txBox="1"/>
          <p:nvPr/>
        </p:nvSpPr>
        <p:spPr>
          <a:xfrm>
            <a:off x="6194128" y="5913939"/>
            <a:ext cx="582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200" dirty="0" smtClean="0">
                <a:latin typeface="Times New Roman" pitchFamily="18" charset="0"/>
                <a:cs typeface="Times New Roman" pitchFamily="18" charset="0"/>
              </a:rPr>
              <a:t>Fig. 8.</a:t>
            </a:r>
            <a:endParaRPr lang="es-UY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01729" y="5821606"/>
            <a:ext cx="463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b="1" dirty="0" smtClean="0">
                <a:solidFill>
                  <a:schemeClr val="bg1"/>
                </a:solidFill>
              </a:rPr>
              <a:t>12</a:t>
            </a:r>
            <a:endParaRPr lang="es-UY" b="1" dirty="0">
              <a:solidFill>
                <a:schemeClr val="bg1"/>
              </a:solidFill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idx="10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anchor="ctr" anchorCtr="1">
            <a:normAutofit lnSpcReduction="10000"/>
          </a:bodyPr>
          <a:lstStyle/>
          <a:p>
            <a:r>
              <a:rPr lang="es-UY" b="1" dirty="0" smtClean="0">
                <a:solidFill>
                  <a:srgbClr val="C00000"/>
                </a:solidFill>
              </a:rPr>
              <a:t>¿Qué fuente de energía se comenzó a utilizar en la Segunda Revolución Industrial?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UY" dirty="0" smtClean="0"/>
              <a:t>La energía del viento.</a:t>
            </a:r>
            <a:endParaRPr lang="es-UY" dirty="0"/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UY" dirty="0" smtClean="0"/>
              <a:t>La energía del vapor.</a:t>
            </a:r>
            <a:endParaRPr lang="es-UY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UY" dirty="0" smtClean="0"/>
              <a:t>La energía nuclear.</a:t>
            </a:r>
            <a:endParaRPr lang="es-UY" dirty="0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s-UY" dirty="0" smtClean="0"/>
              <a:t>La energía eléctrica.</a:t>
            </a:r>
            <a:endParaRPr lang="es-UY" dirty="0"/>
          </a:p>
        </p:txBody>
      </p:sp>
      <p:pic>
        <p:nvPicPr>
          <p:cNvPr id="14" name="13 Imagen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5448" y="5246712"/>
            <a:ext cx="857250" cy="85725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85" y="2225926"/>
            <a:ext cx="4027715" cy="302078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7130142" y="5108212"/>
            <a:ext cx="582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200" dirty="0" smtClean="0">
                <a:latin typeface="Times New Roman" pitchFamily="18" charset="0"/>
                <a:cs typeface="Times New Roman" pitchFamily="18" charset="0"/>
              </a:rPr>
              <a:t>Fig. 9.</a:t>
            </a:r>
            <a:endParaRPr lang="es-UY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01729" y="5821606"/>
            <a:ext cx="463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b="1" dirty="0" smtClean="0">
                <a:solidFill>
                  <a:schemeClr val="bg1"/>
                </a:solidFill>
              </a:rPr>
              <a:t>13</a:t>
            </a:r>
            <a:endParaRPr lang="es-UY" b="1" dirty="0">
              <a:solidFill>
                <a:schemeClr val="bg1"/>
              </a:solidFill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idx="10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anchor="ctr" anchorCtr="1">
            <a:normAutofit lnSpcReduction="10000"/>
          </a:bodyPr>
          <a:lstStyle/>
          <a:p>
            <a:r>
              <a:rPr lang="es-UY" b="1" dirty="0" smtClean="0">
                <a:solidFill>
                  <a:srgbClr val="C00000"/>
                </a:solidFill>
              </a:rPr>
              <a:t>¿Qué pensador socialista proponía la creación de los talleres sociales?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UY" dirty="0" smtClean="0"/>
              <a:t>Luis </a:t>
            </a:r>
            <a:r>
              <a:rPr lang="es-UY" dirty="0" err="1" smtClean="0"/>
              <a:t>Blanc</a:t>
            </a:r>
            <a:endParaRPr lang="es-UY" dirty="0"/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UY" dirty="0" smtClean="0"/>
              <a:t>Robert Owen</a:t>
            </a:r>
            <a:endParaRPr lang="es-UY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UY" dirty="0" smtClean="0"/>
              <a:t>Saint </a:t>
            </a:r>
            <a:r>
              <a:rPr lang="es-UY" dirty="0" err="1" smtClean="0"/>
              <a:t>Simon</a:t>
            </a:r>
            <a:endParaRPr lang="es-UY" dirty="0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s-UY" dirty="0" smtClean="0"/>
              <a:t>Charles Fourier</a:t>
            </a:r>
            <a:endParaRPr lang="es-UY" dirty="0"/>
          </a:p>
        </p:txBody>
      </p:sp>
      <p:pic>
        <p:nvPicPr>
          <p:cNvPr id="19" name="18 Imagen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5448" y="1249184"/>
            <a:ext cx="857250" cy="857250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4789517" y="1435015"/>
            <a:ext cx="582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200" dirty="0" smtClean="0">
                <a:latin typeface="Times New Roman" pitchFamily="18" charset="0"/>
                <a:cs typeface="Times New Roman" pitchFamily="18" charset="0"/>
              </a:rPr>
              <a:t>Fig. 4.</a:t>
            </a:r>
            <a:endParaRPr lang="es-UY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4" descr="https://upload.wikimedia.org/wikipedia/commons/c/c9/Louis_Blanc_b_Carjat_184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" t="12043" r="12488"/>
          <a:stretch/>
        </p:blipFill>
        <p:spPr bwMode="auto">
          <a:xfrm>
            <a:off x="3648281" y="849483"/>
            <a:ext cx="1064076" cy="1448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0" name="19 CuadroTexto"/>
          <p:cNvSpPr txBox="1"/>
          <p:nvPr/>
        </p:nvSpPr>
        <p:spPr>
          <a:xfrm>
            <a:off x="5223477" y="2852222"/>
            <a:ext cx="582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200" dirty="0" smtClean="0">
                <a:latin typeface="Times New Roman" pitchFamily="18" charset="0"/>
                <a:cs typeface="Times New Roman" pitchFamily="18" charset="0"/>
              </a:rPr>
              <a:t>Fig. 3.</a:t>
            </a:r>
            <a:endParaRPr lang="es-UY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6" descr="https://upload.wikimedia.org/wikipedia/commons/c/cf/Portrait_of_Robert_Owen_%281771_-_1858%29_by_John_Cranch%2C_184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7" t="10622" r="13907"/>
          <a:stretch/>
        </p:blipFill>
        <p:spPr bwMode="auto">
          <a:xfrm>
            <a:off x="4062336" y="2555311"/>
            <a:ext cx="1103084" cy="1147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2" name="Picture 2" descr="https://upload.wikimedia.org/wikipedia/commons/e/e3/Hw-fouri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381" y="5233822"/>
            <a:ext cx="918481" cy="1175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3" name="22 CuadroTexto"/>
          <p:cNvSpPr txBox="1"/>
          <p:nvPr/>
        </p:nvSpPr>
        <p:spPr>
          <a:xfrm>
            <a:off x="5727823" y="5545999"/>
            <a:ext cx="582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200" dirty="0" smtClean="0">
                <a:latin typeface="Times New Roman" pitchFamily="18" charset="0"/>
                <a:cs typeface="Times New Roman" pitchFamily="18" charset="0"/>
              </a:rPr>
              <a:t>Fig. 5.</a:t>
            </a:r>
            <a:endParaRPr lang="es-UY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upload.wikimedia.org/wikipedia/commons/8/8b/Claude_Henri_de_Saint-Simo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443" y="3703131"/>
            <a:ext cx="973806" cy="1359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23 CuadroTexto"/>
          <p:cNvSpPr txBox="1"/>
          <p:nvPr/>
        </p:nvSpPr>
        <p:spPr>
          <a:xfrm>
            <a:off x="5324564" y="4383014"/>
            <a:ext cx="659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200" dirty="0" smtClean="0">
                <a:latin typeface="Times New Roman" pitchFamily="18" charset="0"/>
                <a:cs typeface="Times New Roman" pitchFamily="18" charset="0"/>
              </a:rPr>
              <a:t>Fig. </a:t>
            </a:r>
            <a:r>
              <a:rPr lang="es-UY" sz="1200" dirty="0" smtClean="0">
                <a:latin typeface="Times New Roman" pitchFamily="18" charset="0"/>
                <a:cs typeface="Times New Roman" pitchFamily="18" charset="0"/>
              </a:rPr>
              <a:t>10.</a:t>
            </a:r>
            <a:endParaRPr lang="es-UY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01729" y="5821606"/>
            <a:ext cx="463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b="1" dirty="0" smtClean="0">
                <a:solidFill>
                  <a:schemeClr val="bg1"/>
                </a:solidFill>
              </a:rPr>
              <a:t>14</a:t>
            </a:r>
            <a:endParaRPr lang="es-UY" b="1" dirty="0">
              <a:solidFill>
                <a:schemeClr val="bg1"/>
              </a:solidFill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idx="10"/>
          </p:nvPr>
        </p:nvSpPr>
        <p:spPr>
          <a:xfrm>
            <a:off x="155448" y="116585"/>
            <a:ext cx="8833104" cy="136387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anchor="ctr" anchorCtr="1">
            <a:normAutofit/>
          </a:bodyPr>
          <a:lstStyle/>
          <a:p>
            <a:r>
              <a:rPr lang="es-ES_tradnl" b="1" dirty="0" smtClean="0">
                <a:solidFill>
                  <a:srgbClr val="C00000"/>
                </a:solidFill>
              </a:rPr>
              <a:t>Durante la expansión hacia el oeste, la “frontera” era el límite de una zona con una densidad de al menos…</a:t>
            </a:r>
            <a:endParaRPr lang="es-UY" b="1" dirty="0" smtClean="0">
              <a:solidFill>
                <a:srgbClr val="C00000"/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1 habitantes por milla cuadrada</a:t>
            </a:r>
            <a:endParaRPr lang="es-UY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2 habitantes por milla cuadrada</a:t>
            </a:r>
            <a:endParaRPr lang="es-UY" dirty="0"/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_tradnl" dirty="0" smtClean="0"/>
              <a:t>3 habitantes por milla cuadrada</a:t>
            </a:r>
            <a:endParaRPr lang="es-UY" dirty="0"/>
          </a:p>
        </p:txBody>
      </p:sp>
      <p:pic>
        <p:nvPicPr>
          <p:cNvPr id="12" name="11 Imagen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01729" y="5821606"/>
            <a:ext cx="463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b="1" dirty="0" smtClean="0">
                <a:solidFill>
                  <a:schemeClr val="bg1"/>
                </a:solidFill>
              </a:rPr>
              <a:t>15</a:t>
            </a:r>
            <a:endParaRPr lang="es-UY" b="1" dirty="0">
              <a:solidFill>
                <a:schemeClr val="bg1"/>
              </a:solidFill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idx="10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anchor="ctr" anchorCtr="1">
            <a:normAutofit lnSpcReduction="10000"/>
          </a:bodyPr>
          <a:lstStyle/>
          <a:p>
            <a:r>
              <a:rPr lang="es-UY" b="1" dirty="0" smtClean="0">
                <a:solidFill>
                  <a:srgbClr val="C00000"/>
                </a:solidFill>
              </a:rPr>
              <a:t>En la interpretación histórica del marxismo, la síntesis entre el Señor feudal y el siervo es: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UY" dirty="0" smtClean="0"/>
              <a:t>La sociedad sin clases.</a:t>
            </a:r>
            <a:endParaRPr lang="es-UY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UY" dirty="0" smtClean="0"/>
              <a:t>El feudalismo.</a:t>
            </a:r>
            <a:endParaRPr lang="es-UY" dirty="0"/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UY" dirty="0" smtClean="0"/>
              <a:t>El capitalismo.</a:t>
            </a:r>
            <a:endParaRPr lang="es-UY" dirty="0"/>
          </a:p>
        </p:txBody>
      </p:sp>
      <p:pic>
        <p:nvPicPr>
          <p:cNvPr id="12" name="11 Imagen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6615781" y="4825363"/>
            <a:ext cx="1467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200" dirty="0" smtClean="0">
                <a:latin typeface="Times New Roman" pitchFamily="18" charset="0"/>
                <a:cs typeface="Times New Roman" pitchFamily="18" charset="0"/>
              </a:rPr>
              <a:t>Fig. </a:t>
            </a:r>
            <a:r>
              <a:rPr lang="es-UY" sz="1200" dirty="0" smtClean="0">
                <a:latin typeface="Times New Roman" pitchFamily="18" charset="0"/>
                <a:cs typeface="Times New Roman" pitchFamily="18" charset="0"/>
              </a:rPr>
              <a:t>11. Adam Smith</a:t>
            </a:r>
            <a:endParaRPr lang="es-UY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c1.staticflickr.com/8/7364/11077182895_0a366b13f5_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487" y="2369683"/>
            <a:ext cx="1841760" cy="24556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01729" y="5821606"/>
            <a:ext cx="463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b="1" dirty="0" smtClean="0">
                <a:solidFill>
                  <a:schemeClr val="bg1"/>
                </a:solidFill>
              </a:rPr>
              <a:t>16</a:t>
            </a:r>
            <a:endParaRPr lang="es-UY" b="1" dirty="0">
              <a:solidFill>
                <a:schemeClr val="bg1"/>
              </a:solidFill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idx="10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anchor="ctr" anchorCtr="1">
            <a:normAutofit lnSpcReduction="10000"/>
          </a:bodyPr>
          <a:lstStyle/>
          <a:p>
            <a:r>
              <a:rPr lang="es-UY" b="1" dirty="0" smtClean="0">
                <a:solidFill>
                  <a:srgbClr val="C00000"/>
                </a:solidFill>
              </a:rPr>
              <a:t>¿Qué tecnología de las citadas debajo se desarrolló en la Primera Revolución Industrial?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UY" dirty="0" smtClean="0"/>
              <a:t>El telégrafo.</a:t>
            </a:r>
            <a:endParaRPr lang="es-UY" dirty="0"/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UY" dirty="0" smtClean="0"/>
              <a:t>El motor a explosión.</a:t>
            </a:r>
            <a:endParaRPr lang="es-UY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UY" dirty="0" smtClean="0"/>
              <a:t>El motor eléctrico.</a:t>
            </a:r>
            <a:endParaRPr lang="es-UY" dirty="0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s-UY" dirty="0" smtClean="0"/>
              <a:t>El cine.</a:t>
            </a:r>
            <a:endParaRPr lang="es-UY" dirty="0"/>
          </a:p>
        </p:txBody>
      </p:sp>
      <p:pic>
        <p:nvPicPr>
          <p:cNvPr id="14" name="13 Imagen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5448" y="1249184"/>
            <a:ext cx="857250" cy="85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01729" y="5821606"/>
            <a:ext cx="463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b="1" dirty="0" smtClean="0">
                <a:solidFill>
                  <a:schemeClr val="bg1"/>
                </a:solidFill>
              </a:rPr>
              <a:t>17</a:t>
            </a:r>
            <a:endParaRPr lang="es-UY" b="1" dirty="0">
              <a:solidFill>
                <a:schemeClr val="bg1"/>
              </a:solidFill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idx="10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anchor="ctr" anchorCtr="1">
            <a:normAutofit/>
          </a:bodyPr>
          <a:lstStyle/>
          <a:p>
            <a:r>
              <a:rPr lang="es-UY" b="1" dirty="0" smtClean="0">
                <a:solidFill>
                  <a:srgbClr val="C00000"/>
                </a:solidFill>
              </a:rPr>
              <a:t>Identifica al General Robert Lee</a:t>
            </a:r>
          </a:p>
        </p:txBody>
      </p:sp>
      <p:pic>
        <p:nvPicPr>
          <p:cNvPr id="15" name="14 Imagen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  <p:pic>
        <p:nvPicPr>
          <p:cNvPr id="17410" name="Picture 2" descr="https://upload.wikimedia.org/wikipedia/commons/8/89/Robert_Edward_Le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8" r="18031" b="50000"/>
          <a:stretch/>
        </p:blipFill>
        <p:spPr bwMode="auto">
          <a:xfrm>
            <a:off x="1353457" y="4374971"/>
            <a:ext cx="1066800" cy="13133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496458" y="1906903"/>
            <a:ext cx="659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200" dirty="0" smtClean="0">
                <a:latin typeface="Times New Roman" pitchFamily="18" charset="0"/>
                <a:cs typeface="Times New Roman" pitchFamily="18" charset="0"/>
              </a:rPr>
              <a:t>Fig. </a:t>
            </a:r>
            <a:r>
              <a:rPr lang="es-UY" sz="1200" dirty="0" smtClean="0">
                <a:latin typeface="Times New Roman" pitchFamily="18" charset="0"/>
                <a:cs typeface="Times New Roman" pitchFamily="18" charset="0"/>
              </a:rPr>
              <a:t>12.</a:t>
            </a:r>
            <a:endParaRPr lang="es-UY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496458" y="3330414"/>
            <a:ext cx="659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200" dirty="0" smtClean="0">
                <a:latin typeface="Times New Roman" pitchFamily="18" charset="0"/>
                <a:cs typeface="Times New Roman" pitchFamily="18" charset="0"/>
              </a:rPr>
              <a:t>Fig. </a:t>
            </a:r>
            <a:r>
              <a:rPr lang="es-UY" sz="1200" dirty="0" smtClean="0">
                <a:latin typeface="Times New Roman" pitchFamily="18" charset="0"/>
                <a:cs typeface="Times New Roman" pitchFamily="18" charset="0"/>
              </a:rPr>
              <a:t>13.</a:t>
            </a:r>
            <a:endParaRPr lang="es-UY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496458" y="4893158"/>
            <a:ext cx="659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200" dirty="0" smtClean="0">
                <a:latin typeface="Times New Roman" pitchFamily="18" charset="0"/>
                <a:cs typeface="Times New Roman" pitchFamily="18" charset="0"/>
              </a:rPr>
              <a:t>Fig. </a:t>
            </a:r>
            <a:r>
              <a:rPr lang="es-UY" sz="1200" dirty="0" smtClean="0">
                <a:latin typeface="Times New Roman" pitchFamily="18" charset="0"/>
                <a:cs typeface="Times New Roman" pitchFamily="18" charset="0"/>
              </a:rPr>
              <a:t>14.</a:t>
            </a:r>
            <a:endParaRPr lang="es-UY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https://upload.wikimedia.org/wikipedia/commons/1/10/President-Jefferson-Davi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6" r="39521" b="65387"/>
          <a:stretch/>
        </p:blipFill>
        <p:spPr bwMode="auto">
          <a:xfrm flipH="1">
            <a:off x="1264557" y="2860669"/>
            <a:ext cx="1155700" cy="13434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upload.wikimedia.org/wikipedia/commons/1/1e/Ulysses_S_Grant_by_Brady%2C_c1864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7" t="3526" r="31744" b="64150"/>
          <a:stretch/>
        </p:blipFill>
        <p:spPr bwMode="auto">
          <a:xfrm>
            <a:off x="1206500" y="1309073"/>
            <a:ext cx="1105753" cy="12382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01729" y="5821606"/>
            <a:ext cx="463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b="1" dirty="0" smtClean="0">
                <a:solidFill>
                  <a:schemeClr val="bg1"/>
                </a:solidFill>
              </a:rPr>
              <a:t>18</a:t>
            </a:r>
            <a:endParaRPr lang="es-UY" b="1" dirty="0">
              <a:solidFill>
                <a:schemeClr val="bg1"/>
              </a:solidFill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idx="10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anchor="ctr" anchorCtr="1">
            <a:normAutofit lnSpcReduction="10000"/>
          </a:bodyPr>
          <a:lstStyle/>
          <a:p>
            <a:r>
              <a:rPr lang="es-UY" b="1" dirty="0" smtClean="0">
                <a:solidFill>
                  <a:srgbClr val="C00000"/>
                </a:solidFill>
              </a:rPr>
              <a:t>¿Cómo se llamaba la estrategia del norte para vencer a los estados del sur, durante la Guerra de Secesión?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UY" dirty="0" smtClean="0"/>
              <a:t>Tennessee.</a:t>
            </a:r>
            <a:endParaRPr lang="es-UY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UY" dirty="0" smtClean="0"/>
              <a:t>Anaconda.</a:t>
            </a:r>
            <a:endParaRPr lang="es-UY" dirty="0"/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UY" dirty="0" smtClean="0"/>
              <a:t>Pensacola.</a:t>
            </a:r>
            <a:endParaRPr lang="es-UY" dirty="0"/>
          </a:p>
        </p:txBody>
      </p:sp>
      <p:pic>
        <p:nvPicPr>
          <p:cNvPr id="12" name="11 Imagen" descr="CorrectAnswerIndicator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sp>
        <p:nvSpPr>
          <p:cNvPr id="49" name="Freeform 9"/>
          <p:cNvSpPr>
            <a:spLocks/>
          </p:cNvSpPr>
          <p:nvPr/>
        </p:nvSpPr>
        <p:spPr bwMode="auto">
          <a:xfrm>
            <a:off x="4356100" y="2781300"/>
            <a:ext cx="3201988" cy="3125788"/>
          </a:xfrm>
          <a:custGeom>
            <a:avLst/>
            <a:gdLst/>
            <a:ahLst/>
            <a:cxnLst>
              <a:cxn ang="0">
                <a:pos x="1968" y="192"/>
              </a:cxn>
              <a:cxn ang="0">
                <a:pos x="2016" y="288"/>
              </a:cxn>
              <a:cxn ang="0">
                <a:pos x="1968" y="384"/>
              </a:cxn>
              <a:cxn ang="0">
                <a:pos x="2016" y="480"/>
              </a:cxn>
              <a:cxn ang="0">
                <a:pos x="1920" y="480"/>
              </a:cxn>
              <a:cxn ang="0">
                <a:pos x="1872" y="624"/>
              </a:cxn>
              <a:cxn ang="0">
                <a:pos x="1680" y="864"/>
              </a:cxn>
              <a:cxn ang="0">
                <a:pos x="1632" y="912"/>
              </a:cxn>
              <a:cxn ang="0">
                <a:pos x="1632" y="1200"/>
              </a:cxn>
              <a:cxn ang="0">
                <a:pos x="1584" y="1248"/>
              </a:cxn>
              <a:cxn ang="0">
                <a:pos x="1728" y="1440"/>
              </a:cxn>
              <a:cxn ang="0">
                <a:pos x="1728" y="1536"/>
              </a:cxn>
              <a:cxn ang="0">
                <a:pos x="1872" y="1632"/>
              </a:cxn>
              <a:cxn ang="0">
                <a:pos x="1872" y="1680"/>
              </a:cxn>
              <a:cxn ang="0">
                <a:pos x="1824" y="1728"/>
              </a:cxn>
              <a:cxn ang="0">
                <a:pos x="1824" y="1872"/>
              </a:cxn>
              <a:cxn ang="0">
                <a:pos x="1776" y="1968"/>
              </a:cxn>
              <a:cxn ang="0">
                <a:pos x="1680" y="1920"/>
              </a:cxn>
              <a:cxn ang="0">
                <a:pos x="1776" y="1824"/>
              </a:cxn>
              <a:cxn ang="0">
                <a:pos x="1680" y="1824"/>
              </a:cxn>
              <a:cxn ang="0">
                <a:pos x="1536" y="1632"/>
              </a:cxn>
              <a:cxn ang="0">
                <a:pos x="1536" y="1536"/>
              </a:cxn>
              <a:cxn ang="0">
                <a:pos x="1488" y="1536"/>
              </a:cxn>
              <a:cxn ang="0">
                <a:pos x="1536" y="1536"/>
              </a:cxn>
              <a:cxn ang="0">
                <a:pos x="1392" y="1344"/>
              </a:cxn>
              <a:cxn ang="0">
                <a:pos x="1344" y="1392"/>
              </a:cxn>
              <a:cxn ang="0">
                <a:pos x="1200" y="1392"/>
              </a:cxn>
              <a:cxn ang="0">
                <a:pos x="1152" y="1344"/>
              </a:cxn>
              <a:cxn ang="0">
                <a:pos x="1056" y="1392"/>
              </a:cxn>
              <a:cxn ang="0">
                <a:pos x="864" y="1392"/>
              </a:cxn>
              <a:cxn ang="0">
                <a:pos x="816" y="1440"/>
              </a:cxn>
              <a:cxn ang="0">
                <a:pos x="864" y="1584"/>
              </a:cxn>
              <a:cxn ang="0">
                <a:pos x="768" y="1584"/>
              </a:cxn>
              <a:cxn ang="0">
                <a:pos x="672" y="1632"/>
              </a:cxn>
              <a:cxn ang="0">
                <a:pos x="624" y="1536"/>
              </a:cxn>
              <a:cxn ang="0">
                <a:pos x="480" y="1536"/>
              </a:cxn>
              <a:cxn ang="0">
                <a:pos x="384" y="1632"/>
              </a:cxn>
              <a:cxn ang="0">
                <a:pos x="240" y="1632"/>
              </a:cxn>
              <a:cxn ang="0">
                <a:pos x="240" y="1632"/>
              </a:cxn>
              <a:cxn ang="0">
                <a:pos x="0" y="432"/>
              </a:cxn>
              <a:cxn ang="0">
                <a:pos x="144" y="432"/>
              </a:cxn>
              <a:cxn ang="0">
                <a:pos x="192" y="576"/>
              </a:cxn>
              <a:cxn ang="0">
                <a:pos x="528" y="576"/>
              </a:cxn>
              <a:cxn ang="0">
                <a:pos x="576" y="672"/>
              </a:cxn>
              <a:cxn ang="0">
                <a:pos x="624" y="864"/>
              </a:cxn>
              <a:cxn ang="0">
                <a:pos x="720" y="864"/>
              </a:cxn>
              <a:cxn ang="0">
                <a:pos x="816" y="768"/>
              </a:cxn>
              <a:cxn ang="0">
                <a:pos x="864" y="672"/>
              </a:cxn>
              <a:cxn ang="0">
                <a:pos x="1056" y="672"/>
              </a:cxn>
              <a:cxn ang="0">
                <a:pos x="1104" y="624"/>
              </a:cxn>
              <a:cxn ang="0">
                <a:pos x="1104" y="480"/>
              </a:cxn>
              <a:cxn ang="0">
                <a:pos x="1200" y="432"/>
              </a:cxn>
              <a:cxn ang="0">
                <a:pos x="1200" y="384"/>
              </a:cxn>
              <a:cxn ang="0">
                <a:pos x="1344" y="240"/>
              </a:cxn>
              <a:cxn ang="0">
                <a:pos x="1536" y="192"/>
              </a:cxn>
              <a:cxn ang="0">
                <a:pos x="1536" y="144"/>
              </a:cxn>
              <a:cxn ang="0">
                <a:pos x="1632" y="144"/>
              </a:cxn>
              <a:cxn ang="0">
                <a:pos x="1680" y="48"/>
              </a:cxn>
              <a:cxn ang="0">
                <a:pos x="1728" y="0"/>
              </a:cxn>
              <a:cxn ang="0">
                <a:pos x="1872" y="96"/>
              </a:cxn>
              <a:cxn ang="0">
                <a:pos x="1968" y="192"/>
              </a:cxn>
            </a:cxnLst>
            <a:rect l="0" t="0" r="r" b="b"/>
            <a:pathLst>
              <a:path w="2017" h="1969">
                <a:moveTo>
                  <a:pt x="1968" y="192"/>
                </a:moveTo>
                <a:lnTo>
                  <a:pt x="2016" y="288"/>
                </a:lnTo>
                <a:lnTo>
                  <a:pt x="1968" y="384"/>
                </a:lnTo>
                <a:lnTo>
                  <a:pt x="2016" y="480"/>
                </a:lnTo>
                <a:lnTo>
                  <a:pt x="1920" y="480"/>
                </a:lnTo>
                <a:lnTo>
                  <a:pt x="1872" y="624"/>
                </a:lnTo>
                <a:lnTo>
                  <a:pt x="1680" y="864"/>
                </a:lnTo>
                <a:lnTo>
                  <a:pt x="1632" y="912"/>
                </a:lnTo>
                <a:lnTo>
                  <a:pt x="1632" y="1200"/>
                </a:lnTo>
                <a:lnTo>
                  <a:pt x="1584" y="1248"/>
                </a:lnTo>
                <a:lnTo>
                  <a:pt x="1728" y="1440"/>
                </a:lnTo>
                <a:lnTo>
                  <a:pt x="1728" y="1536"/>
                </a:lnTo>
                <a:lnTo>
                  <a:pt x="1872" y="1632"/>
                </a:lnTo>
                <a:lnTo>
                  <a:pt x="1872" y="1680"/>
                </a:lnTo>
                <a:lnTo>
                  <a:pt x="1824" y="1728"/>
                </a:lnTo>
                <a:lnTo>
                  <a:pt x="1824" y="1872"/>
                </a:lnTo>
                <a:lnTo>
                  <a:pt x="1776" y="1968"/>
                </a:lnTo>
                <a:lnTo>
                  <a:pt x="1680" y="1920"/>
                </a:lnTo>
                <a:lnTo>
                  <a:pt x="1776" y="1824"/>
                </a:lnTo>
                <a:lnTo>
                  <a:pt x="1680" y="1824"/>
                </a:lnTo>
                <a:lnTo>
                  <a:pt x="1536" y="1632"/>
                </a:lnTo>
                <a:lnTo>
                  <a:pt x="1536" y="1536"/>
                </a:lnTo>
                <a:lnTo>
                  <a:pt x="1488" y="1536"/>
                </a:lnTo>
                <a:lnTo>
                  <a:pt x="1536" y="1536"/>
                </a:lnTo>
                <a:lnTo>
                  <a:pt x="1392" y="1344"/>
                </a:lnTo>
                <a:lnTo>
                  <a:pt x="1344" y="1392"/>
                </a:lnTo>
                <a:lnTo>
                  <a:pt x="1200" y="1392"/>
                </a:lnTo>
                <a:lnTo>
                  <a:pt x="1152" y="1344"/>
                </a:lnTo>
                <a:lnTo>
                  <a:pt x="1056" y="1392"/>
                </a:lnTo>
                <a:lnTo>
                  <a:pt x="864" y="1392"/>
                </a:lnTo>
                <a:lnTo>
                  <a:pt x="816" y="1440"/>
                </a:lnTo>
                <a:lnTo>
                  <a:pt x="864" y="1584"/>
                </a:lnTo>
                <a:lnTo>
                  <a:pt x="768" y="1584"/>
                </a:lnTo>
                <a:lnTo>
                  <a:pt x="672" y="1632"/>
                </a:lnTo>
                <a:lnTo>
                  <a:pt x="624" y="1536"/>
                </a:lnTo>
                <a:lnTo>
                  <a:pt x="480" y="1536"/>
                </a:lnTo>
                <a:lnTo>
                  <a:pt x="384" y="1632"/>
                </a:lnTo>
                <a:lnTo>
                  <a:pt x="240" y="1632"/>
                </a:lnTo>
                <a:lnTo>
                  <a:pt x="240" y="1632"/>
                </a:lnTo>
                <a:lnTo>
                  <a:pt x="0" y="432"/>
                </a:lnTo>
                <a:lnTo>
                  <a:pt x="144" y="432"/>
                </a:lnTo>
                <a:lnTo>
                  <a:pt x="192" y="576"/>
                </a:lnTo>
                <a:lnTo>
                  <a:pt x="528" y="576"/>
                </a:lnTo>
                <a:lnTo>
                  <a:pt x="576" y="672"/>
                </a:lnTo>
                <a:lnTo>
                  <a:pt x="624" y="864"/>
                </a:lnTo>
                <a:lnTo>
                  <a:pt x="720" y="864"/>
                </a:lnTo>
                <a:lnTo>
                  <a:pt x="816" y="768"/>
                </a:lnTo>
                <a:lnTo>
                  <a:pt x="864" y="672"/>
                </a:lnTo>
                <a:lnTo>
                  <a:pt x="1056" y="672"/>
                </a:lnTo>
                <a:lnTo>
                  <a:pt x="1104" y="624"/>
                </a:lnTo>
                <a:lnTo>
                  <a:pt x="1104" y="480"/>
                </a:lnTo>
                <a:lnTo>
                  <a:pt x="1200" y="432"/>
                </a:lnTo>
                <a:lnTo>
                  <a:pt x="1200" y="384"/>
                </a:lnTo>
                <a:lnTo>
                  <a:pt x="1344" y="240"/>
                </a:lnTo>
                <a:lnTo>
                  <a:pt x="1536" y="192"/>
                </a:lnTo>
                <a:lnTo>
                  <a:pt x="1536" y="144"/>
                </a:lnTo>
                <a:lnTo>
                  <a:pt x="1632" y="144"/>
                </a:lnTo>
                <a:lnTo>
                  <a:pt x="1680" y="48"/>
                </a:lnTo>
                <a:lnTo>
                  <a:pt x="1728" y="0"/>
                </a:lnTo>
                <a:lnTo>
                  <a:pt x="1872" y="96"/>
                </a:lnTo>
                <a:lnTo>
                  <a:pt x="1968" y="192"/>
                </a:lnTo>
              </a:path>
            </a:pathLst>
          </a:custGeom>
          <a:solidFill>
            <a:srgbClr val="FC0128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UY"/>
          </a:p>
        </p:txBody>
      </p:sp>
      <p:sp>
        <p:nvSpPr>
          <p:cNvPr id="50" name="AutoShape 3"/>
          <p:cNvSpPr>
            <a:spLocks noChangeArrowheads="1"/>
          </p:cNvSpPr>
          <p:nvPr/>
        </p:nvSpPr>
        <p:spPr bwMode="auto">
          <a:xfrm>
            <a:off x="5340350" y="5049838"/>
            <a:ext cx="215900" cy="201612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UY"/>
          </a:p>
        </p:txBody>
      </p:sp>
      <p:sp>
        <p:nvSpPr>
          <p:cNvPr id="51" name="AutoShape 5"/>
          <p:cNvSpPr>
            <a:spLocks noChangeArrowheads="1"/>
          </p:cNvSpPr>
          <p:nvPr/>
        </p:nvSpPr>
        <p:spPr bwMode="auto">
          <a:xfrm>
            <a:off x="7473950" y="1835150"/>
            <a:ext cx="215900" cy="215900"/>
          </a:xfrm>
          <a:prstGeom prst="star5">
            <a:avLst/>
          </a:prstGeom>
          <a:solidFill>
            <a:srgbClr val="FC012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UY"/>
          </a:p>
        </p:txBody>
      </p:sp>
      <p:sp>
        <p:nvSpPr>
          <p:cNvPr id="52" name="AutoShape 6"/>
          <p:cNvSpPr>
            <a:spLocks noChangeArrowheads="1"/>
          </p:cNvSpPr>
          <p:nvPr/>
        </p:nvSpPr>
        <p:spPr bwMode="auto">
          <a:xfrm>
            <a:off x="7702550" y="1530350"/>
            <a:ext cx="215900" cy="215900"/>
          </a:xfrm>
          <a:prstGeom prst="star5">
            <a:avLst/>
          </a:prstGeom>
          <a:solidFill>
            <a:srgbClr val="FC012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UY"/>
          </a:p>
        </p:txBody>
      </p:sp>
      <p:sp>
        <p:nvSpPr>
          <p:cNvPr id="53" name="Rectangle 9"/>
          <p:cNvSpPr>
            <a:spLocks noChangeArrowheads="1"/>
          </p:cNvSpPr>
          <p:nvPr/>
        </p:nvSpPr>
        <p:spPr bwMode="auto">
          <a:xfrm>
            <a:off x="5165725" y="5256213"/>
            <a:ext cx="1792288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s-ES_tradnl" sz="1600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dernBlck" pitchFamily="34" charset="0"/>
              </a:rPr>
              <a:t>Nueva Orleans</a:t>
            </a:r>
          </a:p>
        </p:txBody>
      </p:sp>
      <p:sp>
        <p:nvSpPr>
          <p:cNvPr id="54" name="Freeform 12"/>
          <p:cNvSpPr>
            <a:spLocks/>
          </p:cNvSpPr>
          <p:nvPr/>
        </p:nvSpPr>
        <p:spPr bwMode="auto">
          <a:xfrm>
            <a:off x="5410200" y="3581400"/>
            <a:ext cx="1144588" cy="1601788"/>
          </a:xfrm>
          <a:custGeom>
            <a:avLst/>
            <a:gdLst/>
            <a:ahLst/>
            <a:cxnLst>
              <a:cxn ang="0">
                <a:pos x="192" y="1008"/>
              </a:cxn>
              <a:cxn ang="0">
                <a:pos x="96" y="960"/>
              </a:cxn>
              <a:cxn ang="0">
                <a:pos x="48" y="912"/>
              </a:cxn>
              <a:cxn ang="0">
                <a:pos x="48" y="864"/>
              </a:cxn>
              <a:cxn ang="0">
                <a:pos x="48" y="816"/>
              </a:cxn>
              <a:cxn ang="0">
                <a:pos x="0" y="768"/>
              </a:cxn>
              <a:cxn ang="0">
                <a:pos x="0" y="720"/>
              </a:cxn>
              <a:cxn ang="0">
                <a:pos x="0" y="672"/>
              </a:cxn>
              <a:cxn ang="0">
                <a:pos x="0" y="624"/>
              </a:cxn>
              <a:cxn ang="0">
                <a:pos x="48" y="576"/>
              </a:cxn>
              <a:cxn ang="0">
                <a:pos x="48" y="528"/>
              </a:cxn>
              <a:cxn ang="0">
                <a:pos x="0" y="480"/>
              </a:cxn>
              <a:cxn ang="0">
                <a:pos x="0" y="432"/>
              </a:cxn>
              <a:cxn ang="0">
                <a:pos x="0" y="384"/>
              </a:cxn>
              <a:cxn ang="0">
                <a:pos x="0" y="336"/>
              </a:cxn>
              <a:cxn ang="0">
                <a:pos x="48" y="288"/>
              </a:cxn>
              <a:cxn ang="0">
                <a:pos x="48" y="240"/>
              </a:cxn>
              <a:cxn ang="0">
                <a:pos x="96" y="144"/>
              </a:cxn>
              <a:cxn ang="0">
                <a:pos x="96" y="144"/>
              </a:cxn>
              <a:cxn ang="0">
                <a:pos x="192" y="96"/>
              </a:cxn>
              <a:cxn ang="0">
                <a:pos x="288" y="96"/>
              </a:cxn>
              <a:cxn ang="0">
                <a:pos x="288" y="96"/>
              </a:cxn>
              <a:cxn ang="0">
                <a:pos x="336" y="48"/>
              </a:cxn>
              <a:cxn ang="0">
                <a:pos x="480" y="0"/>
              </a:cxn>
              <a:cxn ang="0">
                <a:pos x="720" y="0"/>
              </a:cxn>
            </a:cxnLst>
            <a:rect l="0" t="0" r="r" b="b"/>
            <a:pathLst>
              <a:path w="721" h="1009">
                <a:moveTo>
                  <a:pt x="192" y="1008"/>
                </a:moveTo>
                <a:lnTo>
                  <a:pt x="96" y="960"/>
                </a:lnTo>
                <a:lnTo>
                  <a:pt x="48" y="912"/>
                </a:lnTo>
                <a:lnTo>
                  <a:pt x="48" y="864"/>
                </a:lnTo>
                <a:lnTo>
                  <a:pt x="48" y="816"/>
                </a:lnTo>
                <a:lnTo>
                  <a:pt x="0" y="768"/>
                </a:lnTo>
                <a:lnTo>
                  <a:pt x="0" y="720"/>
                </a:lnTo>
                <a:lnTo>
                  <a:pt x="0" y="672"/>
                </a:lnTo>
                <a:lnTo>
                  <a:pt x="0" y="624"/>
                </a:lnTo>
                <a:lnTo>
                  <a:pt x="48" y="576"/>
                </a:lnTo>
                <a:lnTo>
                  <a:pt x="48" y="528"/>
                </a:lnTo>
                <a:lnTo>
                  <a:pt x="0" y="480"/>
                </a:lnTo>
                <a:lnTo>
                  <a:pt x="0" y="432"/>
                </a:lnTo>
                <a:lnTo>
                  <a:pt x="0" y="384"/>
                </a:lnTo>
                <a:lnTo>
                  <a:pt x="0" y="336"/>
                </a:lnTo>
                <a:lnTo>
                  <a:pt x="48" y="288"/>
                </a:lnTo>
                <a:lnTo>
                  <a:pt x="48" y="240"/>
                </a:lnTo>
                <a:lnTo>
                  <a:pt x="96" y="144"/>
                </a:lnTo>
                <a:lnTo>
                  <a:pt x="96" y="144"/>
                </a:lnTo>
                <a:lnTo>
                  <a:pt x="192" y="96"/>
                </a:lnTo>
                <a:lnTo>
                  <a:pt x="288" y="96"/>
                </a:lnTo>
                <a:lnTo>
                  <a:pt x="288" y="96"/>
                </a:lnTo>
                <a:lnTo>
                  <a:pt x="336" y="48"/>
                </a:lnTo>
                <a:lnTo>
                  <a:pt x="480" y="0"/>
                </a:lnTo>
                <a:lnTo>
                  <a:pt x="720" y="0"/>
                </a:lnTo>
              </a:path>
            </a:pathLst>
          </a:custGeom>
          <a:noFill/>
          <a:ln w="28575" cap="rnd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UY"/>
          </a:p>
        </p:txBody>
      </p:sp>
      <p:sp>
        <p:nvSpPr>
          <p:cNvPr id="55" name="Freeform 13"/>
          <p:cNvSpPr>
            <a:spLocks/>
          </p:cNvSpPr>
          <p:nvPr/>
        </p:nvSpPr>
        <p:spPr bwMode="auto">
          <a:xfrm>
            <a:off x="5486400" y="2971800"/>
            <a:ext cx="992188" cy="992188"/>
          </a:xfrm>
          <a:custGeom>
            <a:avLst/>
            <a:gdLst/>
            <a:ahLst/>
            <a:cxnLst>
              <a:cxn ang="0">
                <a:pos x="624" y="0"/>
              </a:cxn>
              <a:cxn ang="0">
                <a:pos x="528" y="48"/>
              </a:cxn>
              <a:cxn ang="0">
                <a:pos x="432" y="48"/>
              </a:cxn>
              <a:cxn ang="0">
                <a:pos x="336" y="48"/>
              </a:cxn>
              <a:cxn ang="0">
                <a:pos x="240" y="96"/>
              </a:cxn>
              <a:cxn ang="0">
                <a:pos x="240" y="144"/>
              </a:cxn>
              <a:cxn ang="0">
                <a:pos x="192" y="192"/>
              </a:cxn>
              <a:cxn ang="0">
                <a:pos x="144" y="240"/>
              </a:cxn>
              <a:cxn ang="0">
                <a:pos x="144" y="336"/>
              </a:cxn>
              <a:cxn ang="0">
                <a:pos x="96" y="384"/>
              </a:cxn>
              <a:cxn ang="0">
                <a:pos x="0" y="432"/>
              </a:cxn>
              <a:cxn ang="0">
                <a:pos x="0" y="480"/>
              </a:cxn>
              <a:cxn ang="0">
                <a:pos x="0" y="624"/>
              </a:cxn>
            </a:cxnLst>
            <a:rect l="0" t="0" r="r" b="b"/>
            <a:pathLst>
              <a:path w="625" h="625">
                <a:moveTo>
                  <a:pt x="624" y="0"/>
                </a:moveTo>
                <a:lnTo>
                  <a:pt x="528" y="48"/>
                </a:lnTo>
                <a:lnTo>
                  <a:pt x="432" y="48"/>
                </a:lnTo>
                <a:lnTo>
                  <a:pt x="336" y="48"/>
                </a:lnTo>
                <a:lnTo>
                  <a:pt x="240" y="96"/>
                </a:lnTo>
                <a:lnTo>
                  <a:pt x="240" y="144"/>
                </a:lnTo>
                <a:lnTo>
                  <a:pt x="192" y="192"/>
                </a:lnTo>
                <a:lnTo>
                  <a:pt x="144" y="240"/>
                </a:lnTo>
                <a:lnTo>
                  <a:pt x="144" y="336"/>
                </a:lnTo>
                <a:lnTo>
                  <a:pt x="96" y="384"/>
                </a:lnTo>
                <a:lnTo>
                  <a:pt x="0" y="432"/>
                </a:lnTo>
                <a:lnTo>
                  <a:pt x="0" y="480"/>
                </a:lnTo>
                <a:lnTo>
                  <a:pt x="0" y="624"/>
                </a:lnTo>
              </a:path>
            </a:pathLst>
          </a:custGeom>
          <a:noFill/>
          <a:ln w="28575" cap="rnd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UY"/>
          </a:p>
        </p:txBody>
      </p:sp>
      <p:sp>
        <p:nvSpPr>
          <p:cNvPr id="56" name="AutoShape 14"/>
          <p:cNvSpPr>
            <a:spLocks noChangeArrowheads="1"/>
          </p:cNvSpPr>
          <p:nvPr/>
        </p:nvSpPr>
        <p:spPr bwMode="auto">
          <a:xfrm>
            <a:off x="7169150" y="2292350"/>
            <a:ext cx="215900" cy="215900"/>
          </a:xfrm>
          <a:prstGeom prst="star5">
            <a:avLst/>
          </a:prstGeom>
          <a:solidFill>
            <a:srgbClr val="FC012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UY"/>
          </a:p>
        </p:txBody>
      </p:sp>
      <p:sp>
        <p:nvSpPr>
          <p:cNvPr id="57" name="Freeform 17"/>
          <p:cNvSpPr>
            <a:spLocks/>
          </p:cNvSpPr>
          <p:nvPr/>
        </p:nvSpPr>
        <p:spPr bwMode="auto">
          <a:xfrm>
            <a:off x="4429124" y="2786058"/>
            <a:ext cx="3049588" cy="1373188"/>
          </a:xfrm>
          <a:custGeom>
            <a:avLst/>
            <a:gdLst/>
            <a:ahLst/>
            <a:cxnLst>
              <a:cxn ang="0">
                <a:pos x="1920" y="192"/>
              </a:cxn>
              <a:cxn ang="0">
                <a:pos x="1872" y="192"/>
              </a:cxn>
              <a:cxn ang="0">
                <a:pos x="1824" y="144"/>
              </a:cxn>
              <a:cxn ang="0">
                <a:pos x="1776" y="48"/>
              </a:cxn>
              <a:cxn ang="0">
                <a:pos x="1680" y="0"/>
              </a:cxn>
              <a:cxn ang="0">
                <a:pos x="1632" y="48"/>
              </a:cxn>
              <a:cxn ang="0">
                <a:pos x="1584" y="144"/>
              </a:cxn>
              <a:cxn ang="0">
                <a:pos x="1488" y="144"/>
              </a:cxn>
              <a:cxn ang="0">
                <a:pos x="1440" y="240"/>
              </a:cxn>
              <a:cxn ang="0">
                <a:pos x="1248" y="288"/>
              </a:cxn>
              <a:cxn ang="0">
                <a:pos x="1248" y="288"/>
              </a:cxn>
              <a:cxn ang="0">
                <a:pos x="1200" y="336"/>
              </a:cxn>
              <a:cxn ang="0">
                <a:pos x="1104" y="384"/>
              </a:cxn>
              <a:cxn ang="0">
                <a:pos x="1104" y="432"/>
              </a:cxn>
              <a:cxn ang="0">
                <a:pos x="1056" y="480"/>
              </a:cxn>
              <a:cxn ang="0">
                <a:pos x="1056" y="528"/>
              </a:cxn>
              <a:cxn ang="0">
                <a:pos x="1056" y="576"/>
              </a:cxn>
              <a:cxn ang="0">
                <a:pos x="1056" y="624"/>
              </a:cxn>
              <a:cxn ang="0">
                <a:pos x="1008" y="672"/>
              </a:cxn>
              <a:cxn ang="0">
                <a:pos x="912" y="672"/>
              </a:cxn>
              <a:cxn ang="0">
                <a:pos x="864" y="672"/>
              </a:cxn>
              <a:cxn ang="0">
                <a:pos x="816" y="672"/>
              </a:cxn>
              <a:cxn ang="0">
                <a:pos x="768" y="720"/>
              </a:cxn>
              <a:cxn ang="0">
                <a:pos x="720" y="768"/>
              </a:cxn>
              <a:cxn ang="0">
                <a:pos x="720" y="816"/>
              </a:cxn>
              <a:cxn ang="0">
                <a:pos x="672" y="864"/>
              </a:cxn>
              <a:cxn ang="0">
                <a:pos x="528" y="864"/>
              </a:cxn>
              <a:cxn ang="0">
                <a:pos x="528" y="720"/>
              </a:cxn>
              <a:cxn ang="0">
                <a:pos x="528" y="672"/>
              </a:cxn>
              <a:cxn ang="0">
                <a:pos x="432" y="624"/>
              </a:cxn>
              <a:cxn ang="0">
                <a:pos x="384" y="576"/>
              </a:cxn>
              <a:cxn ang="0">
                <a:pos x="192" y="576"/>
              </a:cxn>
              <a:cxn ang="0">
                <a:pos x="96" y="432"/>
              </a:cxn>
              <a:cxn ang="0">
                <a:pos x="0" y="432"/>
              </a:cxn>
            </a:cxnLst>
            <a:rect l="0" t="0" r="r" b="b"/>
            <a:pathLst>
              <a:path w="1921" h="865">
                <a:moveTo>
                  <a:pt x="1920" y="192"/>
                </a:moveTo>
                <a:lnTo>
                  <a:pt x="1872" y="192"/>
                </a:lnTo>
                <a:lnTo>
                  <a:pt x="1824" y="144"/>
                </a:lnTo>
                <a:lnTo>
                  <a:pt x="1776" y="48"/>
                </a:lnTo>
                <a:lnTo>
                  <a:pt x="1680" y="0"/>
                </a:lnTo>
                <a:lnTo>
                  <a:pt x="1632" y="48"/>
                </a:lnTo>
                <a:lnTo>
                  <a:pt x="1584" y="144"/>
                </a:lnTo>
                <a:lnTo>
                  <a:pt x="1488" y="144"/>
                </a:lnTo>
                <a:lnTo>
                  <a:pt x="1440" y="240"/>
                </a:lnTo>
                <a:lnTo>
                  <a:pt x="1248" y="288"/>
                </a:lnTo>
                <a:lnTo>
                  <a:pt x="1248" y="288"/>
                </a:lnTo>
                <a:lnTo>
                  <a:pt x="1200" y="336"/>
                </a:lnTo>
                <a:lnTo>
                  <a:pt x="1104" y="384"/>
                </a:lnTo>
                <a:lnTo>
                  <a:pt x="1104" y="432"/>
                </a:lnTo>
                <a:lnTo>
                  <a:pt x="1056" y="480"/>
                </a:lnTo>
                <a:lnTo>
                  <a:pt x="1056" y="528"/>
                </a:lnTo>
                <a:lnTo>
                  <a:pt x="1056" y="576"/>
                </a:lnTo>
                <a:lnTo>
                  <a:pt x="1056" y="624"/>
                </a:lnTo>
                <a:lnTo>
                  <a:pt x="1008" y="672"/>
                </a:lnTo>
                <a:lnTo>
                  <a:pt x="912" y="672"/>
                </a:lnTo>
                <a:lnTo>
                  <a:pt x="864" y="672"/>
                </a:lnTo>
                <a:lnTo>
                  <a:pt x="816" y="672"/>
                </a:lnTo>
                <a:lnTo>
                  <a:pt x="768" y="720"/>
                </a:lnTo>
                <a:lnTo>
                  <a:pt x="720" y="768"/>
                </a:lnTo>
                <a:lnTo>
                  <a:pt x="720" y="816"/>
                </a:lnTo>
                <a:lnTo>
                  <a:pt x="672" y="864"/>
                </a:lnTo>
                <a:lnTo>
                  <a:pt x="528" y="864"/>
                </a:lnTo>
                <a:lnTo>
                  <a:pt x="528" y="720"/>
                </a:lnTo>
                <a:lnTo>
                  <a:pt x="528" y="672"/>
                </a:lnTo>
                <a:lnTo>
                  <a:pt x="432" y="624"/>
                </a:lnTo>
                <a:lnTo>
                  <a:pt x="384" y="576"/>
                </a:lnTo>
                <a:lnTo>
                  <a:pt x="192" y="576"/>
                </a:lnTo>
                <a:lnTo>
                  <a:pt x="96" y="432"/>
                </a:lnTo>
                <a:lnTo>
                  <a:pt x="0" y="432"/>
                </a:lnTo>
              </a:path>
            </a:pathLst>
          </a:custGeom>
          <a:noFill/>
          <a:ln w="50800" cap="rnd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UY"/>
          </a:p>
        </p:txBody>
      </p:sp>
      <p:sp>
        <p:nvSpPr>
          <p:cNvPr id="58" name="Freeform 18"/>
          <p:cNvSpPr>
            <a:spLocks/>
          </p:cNvSpPr>
          <p:nvPr/>
        </p:nvSpPr>
        <p:spPr bwMode="auto">
          <a:xfrm>
            <a:off x="6553200" y="3124200"/>
            <a:ext cx="306388" cy="458788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48" y="240"/>
              </a:cxn>
              <a:cxn ang="0">
                <a:pos x="96" y="144"/>
              </a:cxn>
              <a:cxn ang="0">
                <a:pos x="192" y="48"/>
              </a:cxn>
              <a:cxn ang="0">
                <a:pos x="192" y="0"/>
              </a:cxn>
            </a:cxnLst>
            <a:rect l="0" t="0" r="r" b="b"/>
            <a:pathLst>
              <a:path w="193" h="289">
                <a:moveTo>
                  <a:pt x="0" y="288"/>
                </a:moveTo>
                <a:lnTo>
                  <a:pt x="48" y="240"/>
                </a:lnTo>
                <a:lnTo>
                  <a:pt x="96" y="144"/>
                </a:lnTo>
                <a:lnTo>
                  <a:pt x="192" y="48"/>
                </a:lnTo>
                <a:lnTo>
                  <a:pt x="192" y="0"/>
                </a:lnTo>
              </a:path>
            </a:pathLst>
          </a:custGeom>
          <a:noFill/>
          <a:ln w="28575" cap="rnd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UY"/>
          </a:p>
        </p:txBody>
      </p:sp>
      <p:sp>
        <p:nvSpPr>
          <p:cNvPr id="59" name="AutoShape 19"/>
          <p:cNvSpPr>
            <a:spLocks noChangeArrowheads="1"/>
          </p:cNvSpPr>
          <p:nvPr/>
        </p:nvSpPr>
        <p:spPr bwMode="auto">
          <a:xfrm>
            <a:off x="7092950" y="2901950"/>
            <a:ext cx="215900" cy="215900"/>
          </a:xfrm>
          <a:prstGeom prst="star5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chemeClr val="accent1"/>
              </a:solidFill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5165725" y="4327525"/>
            <a:ext cx="32019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s-ES_tradnl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Confederación del Sur</a:t>
            </a: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4937125" y="1736725"/>
            <a:ext cx="2592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s-ES_tradnl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Estados del Norte</a:t>
            </a: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 rot="20520000">
            <a:off x="5775325" y="2719388"/>
            <a:ext cx="685800" cy="3635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s-ES_tradnl" sz="1800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Ohio</a:t>
            </a:r>
          </a:p>
        </p:txBody>
      </p:sp>
      <p:sp>
        <p:nvSpPr>
          <p:cNvPr id="63" name="Rectangle 23"/>
          <p:cNvSpPr>
            <a:spLocks noChangeArrowheads="1"/>
          </p:cNvSpPr>
          <p:nvPr/>
        </p:nvSpPr>
        <p:spPr bwMode="auto">
          <a:xfrm rot="20580000">
            <a:off x="5546725" y="3557588"/>
            <a:ext cx="1219200" cy="363537"/>
          </a:xfrm>
          <a:prstGeom prst="rect">
            <a:avLst/>
          </a:prstGeom>
          <a:noFill/>
          <a:ln w="12700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s-ES_tradnl" sz="1800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Tennessee</a:t>
            </a:r>
          </a:p>
        </p:txBody>
      </p:sp>
      <p:sp>
        <p:nvSpPr>
          <p:cNvPr id="64" name="Rectangle 24"/>
          <p:cNvSpPr>
            <a:spLocks noChangeArrowheads="1"/>
          </p:cNvSpPr>
          <p:nvPr/>
        </p:nvSpPr>
        <p:spPr bwMode="auto">
          <a:xfrm rot="17580000">
            <a:off x="4328319" y="4472781"/>
            <a:ext cx="132715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s-ES_tradnl" sz="1800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Mississippi</a:t>
            </a:r>
          </a:p>
        </p:txBody>
      </p:sp>
      <p:graphicFrame>
        <p:nvGraphicFramePr>
          <p:cNvPr id="65" name="Object 27"/>
          <p:cNvGraphicFramePr>
            <a:graphicFrameLocks/>
          </p:cNvGraphicFramePr>
          <p:nvPr/>
        </p:nvGraphicFramePr>
        <p:xfrm>
          <a:off x="5191125" y="5675313"/>
          <a:ext cx="371475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3" name="Microsoft ClipArt Gallery" r:id="rId6" imgW="4706640" imgH="2993760" progId="">
                  <p:embed/>
                </p:oleObj>
              </mc:Choice>
              <mc:Fallback>
                <p:oleObj name="Microsoft ClipArt Gallery" r:id="rId6" imgW="4706640" imgH="2993760" progId="">
                  <p:embed/>
                  <p:pic>
                    <p:nvPicPr>
                      <p:cNvPr id="0" name="Picture 1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25" y="5675313"/>
                        <a:ext cx="371475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28"/>
          <p:cNvGraphicFramePr>
            <a:graphicFrameLocks/>
          </p:cNvGraphicFramePr>
          <p:nvPr/>
        </p:nvGraphicFramePr>
        <p:xfrm>
          <a:off x="5800725" y="5599113"/>
          <a:ext cx="371475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4" name="Microsoft ClipArt Gallery" r:id="rId8" imgW="4706640" imgH="2993760" progId="">
                  <p:embed/>
                </p:oleObj>
              </mc:Choice>
              <mc:Fallback>
                <p:oleObj name="Microsoft ClipArt Gallery" r:id="rId8" imgW="4706640" imgH="2993760" progId="">
                  <p:embed/>
                  <p:pic>
                    <p:nvPicPr>
                      <p:cNvPr id="0" name="Picture 1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0725" y="5599113"/>
                        <a:ext cx="371475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29"/>
          <p:cNvGraphicFramePr>
            <a:graphicFrameLocks/>
          </p:cNvGraphicFramePr>
          <p:nvPr/>
        </p:nvGraphicFramePr>
        <p:xfrm>
          <a:off x="6410325" y="5675313"/>
          <a:ext cx="371475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5" name="Microsoft ClipArt Gallery" r:id="rId9" imgW="4706640" imgH="2993760" progId="">
                  <p:embed/>
                </p:oleObj>
              </mc:Choice>
              <mc:Fallback>
                <p:oleObj name="Microsoft ClipArt Gallery" r:id="rId9" imgW="4706640" imgH="2993760" progId="">
                  <p:embed/>
                  <p:pic>
                    <p:nvPicPr>
                      <p:cNvPr id="0" name="Picture 1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0325" y="5675313"/>
                        <a:ext cx="371475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30"/>
          <p:cNvGraphicFramePr>
            <a:graphicFrameLocks/>
          </p:cNvGraphicFramePr>
          <p:nvPr/>
        </p:nvGraphicFramePr>
        <p:xfrm>
          <a:off x="7553325" y="5065713"/>
          <a:ext cx="371475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6" name="Microsoft ClipArt Gallery" r:id="rId10" imgW="4706640" imgH="2993760" progId="">
                  <p:embed/>
                </p:oleObj>
              </mc:Choice>
              <mc:Fallback>
                <p:oleObj name="Microsoft ClipArt Gallery" r:id="rId10" imgW="4706640" imgH="2993760" progId="">
                  <p:embed/>
                  <p:pic>
                    <p:nvPicPr>
                      <p:cNvPr id="0" name="Picture 1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3325" y="5065713"/>
                        <a:ext cx="371475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31"/>
          <p:cNvGraphicFramePr>
            <a:graphicFrameLocks/>
          </p:cNvGraphicFramePr>
          <p:nvPr/>
        </p:nvGraphicFramePr>
        <p:xfrm>
          <a:off x="7629525" y="5827713"/>
          <a:ext cx="371475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7" name="Microsoft ClipArt Gallery" r:id="rId11" imgW="4706640" imgH="2993760" progId="">
                  <p:embed/>
                </p:oleObj>
              </mc:Choice>
              <mc:Fallback>
                <p:oleObj name="Microsoft ClipArt Gallery" r:id="rId11" imgW="4706640" imgH="2993760" progId="">
                  <p:embed/>
                  <p:pic>
                    <p:nvPicPr>
                      <p:cNvPr id="0" name="Picture 1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9525" y="5827713"/>
                        <a:ext cx="371475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32"/>
          <p:cNvGraphicFramePr>
            <a:graphicFrameLocks/>
          </p:cNvGraphicFramePr>
          <p:nvPr/>
        </p:nvGraphicFramePr>
        <p:xfrm>
          <a:off x="7172325" y="4684713"/>
          <a:ext cx="371475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8" name="Microsoft ClipArt Gallery" r:id="rId12" imgW="4706640" imgH="2993760" progId="">
                  <p:embed/>
                </p:oleObj>
              </mc:Choice>
              <mc:Fallback>
                <p:oleObj name="Microsoft ClipArt Gallery" r:id="rId12" imgW="4706640" imgH="2993760" progId="">
                  <p:embed/>
                  <p:pic>
                    <p:nvPicPr>
                      <p:cNvPr id="0" name="Picture 17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2325" y="4684713"/>
                        <a:ext cx="371475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33"/>
          <p:cNvGraphicFramePr>
            <a:graphicFrameLocks/>
          </p:cNvGraphicFramePr>
          <p:nvPr/>
        </p:nvGraphicFramePr>
        <p:xfrm>
          <a:off x="7096125" y="6056313"/>
          <a:ext cx="371475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9" name="Microsoft ClipArt Gallery" r:id="rId13" imgW="4706640" imgH="2993760" progId="">
                  <p:embed/>
                </p:oleObj>
              </mc:Choice>
              <mc:Fallback>
                <p:oleObj name="Microsoft ClipArt Gallery" r:id="rId13" imgW="4706640" imgH="2993760" progId="">
                  <p:embed/>
                  <p:pic>
                    <p:nvPicPr>
                      <p:cNvPr id="0" name="Picture 18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25" y="6056313"/>
                        <a:ext cx="371475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Rectangle 34"/>
          <p:cNvSpPr>
            <a:spLocks noChangeArrowheads="1"/>
          </p:cNvSpPr>
          <p:nvPr/>
        </p:nvSpPr>
        <p:spPr bwMode="auto">
          <a:xfrm>
            <a:off x="7146925" y="3122613"/>
            <a:ext cx="1228725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s-ES_tradnl" sz="16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dernBlck" pitchFamily="34" charset="0"/>
              </a:rPr>
              <a:t>Richmond</a:t>
            </a:r>
          </a:p>
          <a:p>
            <a:r>
              <a:rPr lang="es-ES_tradnl" sz="16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dernBlck" pitchFamily="34" charset="0"/>
              </a:rPr>
              <a:t>CAPITAL</a:t>
            </a:r>
          </a:p>
        </p:txBody>
      </p:sp>
      <p:sp>
        <p:nvSpPr>
          <p:cNvPr id="73" name="Rectangle 35"/>
          <p:cNvSpPr>
            <a:spLocks noChangeArrowheads="1"/>
          </p:cNvSpPr>
          <p:nvPr/>
        </p:nvSpPr>
        <p:spPr bwMode="auto">
          <a:xfrm>
            <a:off x="7451725" y="2284413"/>
            <a:ext cx="1452563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s-ES_tradnl" sz="16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dernBlck" pitchFamily="34" charset="0"/>
              </a:rPr>
              <a:t>Washington</a:t>
            </a:r>
          </a:p>
          <a:p>
            <a:r>
              <a:rPr lang="es-ES_tradnl" sz="16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dernBlck" pitchFamily="34" charset="0"/>
              </a:rPr>
              <a:t>CAPITAL</a:t>
            </a:r>
          </a:p>
        </p:txBody>
      </p:sp>
      <p:sp>
        <p:nvSpPr>
          <p:cNvPr id="74" name="Rectangle 36"/>
          <p:cNvSpPr>
            <a:spLocks noChangeArrowheads="1"/>
          </p:cNvSpPr>
          <p:nvPr/>
        </p:nvSpPr>
        <p:spPr bwMode="auto">
          <a:xfrm>
            <a:off x="7604125" y="1903413"/>
            <a:ext cx="1443038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s-ES_tradnl" sz="16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dernBlck" pitchFamily="34" charset="0"/>
              </a:rPr>
              <a:t>Nueva York</a:t>
            </a:r>
          </a:p>
        </p:txBody>
      </p:sp>
      <p:sp>
        <p:nvSpPr>
          <p:cNvPr id="75" name="Rectangle 37"/>
          <p:cNvSpPr>
            <a:spLocks noChangeArrowheads="1"/>
          </p:cNvSpPr>
          <p:nvPr/>
        </p:nvSpPr>
        <p:spPr bwMode="auto">
          <a:xfrm>
            <a:off x="7908925" y="1446213"/>
            <a:ext cx="9048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s-ES_tradnl" sz="16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dernBlck" pitchFamily="34" charset="0"/>
              </a:rPr>
              <a:t>Boston</a:t>
            </a:r>
          </a:p>
        </p:txBody>
      </p:sp>
      <p:sp>
        <p:nvSpPr>
          <p:cNvPr id="76" name="AutoShape 11"/>
          <p:cNvSpPr>
            <a:spLocks noChangeArrowheads="1"/>
          </p:cNvSpPr>
          <p:nvPr/>
        </p:nvSpPr>
        <p:spPr bwMode="auto">
          <a:xfrm rot="16200000" flipH="1">
            <a:off x="6673850" y="2330450"/>
            <a:ext cx="749300" cy="368300"/>
          </a:xfrm>
          <a:prstGeom prst="rightArrow">
            <a:avLst>
              <a:gd name="adj1" fmla="val 50000"/>
              <a:gd name="adj2" fmla="val 10173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UY"/>
          </a:p>
        </p:txBody>
      </p:sp>
      <p:sp>
        <p:nvSpPr>
          <p:cNvPr id="77" name="AutoShape 10"/>
          <p:cNvSpPr>
            <a:spLocks noChangeArrowheads="1"/>
          </p:cNvSpPr>
          <p:nvPr/>
        </p:nvSpPr>
        <p:spPr bwMode="auto">
          <a:xfrm rot="17160000" flipH="1">
            <a:off x="4578350" y="3054350"/>
            <a:ext cx="1739900" cy="520700"/>
          </a:xfrm>
          <a:prstGeom prst="rightArrow">
            <a:avLst>
              <a:gd name="adj1" fmla="val 50000"/>
              <a:gd name="adj2" fmla="val 167089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UY"/>
          </a:p>
        </p:txBody>
      </p:sp>
      <p:graphicFrame>
        <p:nvGraphicFramePr>
          <p:cNvPr id="78" name="Object 38"/>
          <p:cNvGraphicFramePr>
            <a:graphicFrameLocks/>
          </p:cNvGraphicFramePr>
          <p:nvPr/>
        </p:nvGraphicFramePr>
        <p:xfrm>
          <a:off x="8286776" y="3286124"/>
          <a:ext cx="371475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0" name="Microsoft ClipArt Gallery" r:id="rId14" imgW="4706640" imgH="2993760" progId="">
                  <p:embed/>
                </p:oleObj>
              </mc:Choice>
              <mc:Fallback>
                <p:oleObj name="Microsoft ClipArt Gallery" r:id="rId14" imgW="4706640" imgH="2993760" progId="">
                  <p:embed/>
                  <p:pic>
                    <p:nvPicPr>
                      <p:cNvPr id="0" name="Picture 1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76" y="3286124"/>
                        <a:ext cx="371475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39"/>
          <p:cNvGraphicFramePr>
            <a:graphicFrameLocks/>
          </p:cNvGraphicFramePr>
          <p:nvPr/>
        </p:nvGraphicFramePr>
        <p:xfrm>
          <a:off x="7643834" y="3786190"/>
          <a:ext cx="371475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1" name="Microsoft ClipArt Gallery" r:id="rId15" imgW="4706640" imgH="2993760" progId="">
                  <p:embed/>
                </p:oleObj>
              </mc:Choice>
              <mc:Fallback>
                <p:oleObj name="Microsoft ClipArt Gallery" r:id="rId15" imgW="4706640" imgH="2993760" progId="">
                  <p:embed/>
                  <p:pic>
                    <p:nvPicPr>
                      <p:cNvPr id="0" name="Picture 20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34" y="3786190"/>
                        <a:ext cx="371475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40"/>
          <p:cNvGraphicFramePr>
            <a:graphicFrameLocks/>
          </p:cNvGraphicFramePr>
          <p:nvPr/>
        </p:nvGraphicFramePr>
        <p:xfrm>
          <a:off x="7429520" y="4143380"/>
          <a:ext cx="371475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2" name="Microsoft ClipArt Gallery" r:id="rId16" imgW="4706640" imgH="2993760" progId="">
                  <p:embed/>
                </p:oleObj>
              </mc:Choice>
              <mc:Fallback>
                <p:oleObj name="Microsoft ClipArt Gallery" r:id="rId16" imgW="4706640" imgH="2993760" progId="">
                  <p:embed/>
                  <p:pic>
                    <p:nvPicPr>
                      <p:cNvPr id="0" name="Picture 2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20" y="4143380"/>
                        <a:ext cx="371475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41"/>
          <p:cNvGraphicFramePr>
            <a:graphicFrameLocks/>
          </p:cNvGraphicFramePr>
          <p:nvPr/>
        </p:nvGraphicFramePr>
        <p:xfrm>
          <a:off x="7643834" y="2857496"/>
          <a:ext cx="371475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3" name="Microsoft ClipArt Gallery" r:id="rId17" imgW="4706640" imgH="2993760" progId="">
                  <p:embed/>
                </p:oleObj>
              </mc:Choice>
              <mc:Fallback>
                <p:oleObj name="Microsoft ClipArt Gallery" r:id="rId17" imgW="4706640" imgH="2993760" progId="">
                  <p:embed/>
                  <p:pic>
                    <p:nvPicPr>
                      <p:cNvPr id="0" name="Picture 2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34" y="2857496"/>
                        <a:ext cx="371475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40 CuadroTexto"/>
          <p:cNvSpPr txBox="1"/>
          <p:nvPr/>
        </p:nvSpPr>
        <p:spPr>
          <a:xfrm>
            <a:off x="5520217" y="6301044"/>
            <a:ext cx="659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200" dirty="0" smtClean="0">
                <a:latin typeface="Times New Roman" pitchFamily="18" charset="0"/>
                <a:cs typeface="Times New Roman" pitchFamily="18" charset="0"/>
              </a:rPr>
              <a:t>Fig. </a:t>
            </a:r>
            <a:r>
              <a:rPr lang="es-UY" sz="1200" dirty="0" smtClean="0">
                <a:latin typeface="Times New Roman" pitchFamily="18" charset="0"/>
                <a:cs typeface="Times New Roman" pitchFamily="18" charset="0"/>
              </a:rPr>
              <a:t>15.</a:t>
            </a:r>
            <a:endParaRPr lang="es-UY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7" grpId="0" animBg="1"/>
      <p:bldP spid="58" grpId="0" animBg="1"/>
      <p:bldP spid="62" grpId="0"/>
      <p:bldP spid="63" grpId="0" animBg="1"/>
      <p:bldP spid="64" grpId="0"/>
      <p:bldP spid="76" grpId="0" animBg="1"/>
      <p:bldP spid="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0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UY" b="1" dirty="0" smtClean="0">
                <a:solidFill>
                  <a:srgbClr val="C00000"/>
                </a:solidFill>
              </a:rPr>
              <a:t>Señala una concentración vertical del capital</a:t>
            </a:r>
            <a:endParaRPr lang="es-UY" b="1" dirty="0">
              <a:solidFill>
                <a:srgbClr val="C00000"/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UY" dirty="0" smtClean="0"/>
              <a:t>TRUST</a:t>
            </a:r>
            <a:endParaRPr lang="es-UY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UY" dirty="0" smtClean="0"/>
              <a:t>CARTELS</a:t>
            </a:r>
            <a:endParaRPr lang="es-UY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UY" dirty="0" smtClean="0"/>
              <a:t>HOLDINGS</a:t>
            </a:r>
            <a:endParaRPr lang="es-UY" dirty="0"/>
          </a:p>
        </p:txBody>
      </p:sp>
      <p:pic>
        <p:nvPicPr>
          <p:cNvPr id="11" name="10 Imagen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8259788" y="580709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b="1" dirty="0" smtClean="0">
                <a:solidFill>
                  <a:schemeClr val="bg1"/>
                </a:solidFill>
              </a:rPr>
              <a:t>1</a:t>
            </a:r>
            <a:endParaRPr lang="es-UY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01729" y="5821606"/>
            <a:ext cx="463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b="1" dirty="0" smtClean="0">
                <a:solidFill>
                  <a:schemeClr val="bg1"/>
                </a:solidFill>
              </a:rPr>
              <a:t>19</a:t>
            </a:r>
            <a:endParaRPr lang="es-UY" b="1" dirty="0">
              <a:solidFill>
                <a:schemeClr val="bg1"/>
              </a:solidFill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idx="10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anchor="ctr" anchorCtr="1">
            <a:normAutofit lnSpcReduction="10000"/>
          </a:bodyPr>
          <a:lstStyle/>
          <a:p>
            <a:r>
              <a:rPr lang="es-UY" b="1" dirty="0" smtClean="0">
                <a:solidFill>
                  <a:srgbClr val="C00000"/>
                </a:solidFill>
              </a:rPr>
              <a:t>¿En qué año se proclamó la abolición de la esclavitud en los Estados Unidos de América?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UY" dirty="0" smtClean="0"/>
              <a:t>1860</a:t>
            </a:r>
            <a:endParaRPr lang="es-UY" dirty="0"/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UY" dirty="0" smtClean="0"/>
              <a:t>1861</a:t>
            </a:r>
            <a:endParaRPr lang="es-UY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UY" dirty="0" smtClean="0"/>
              <a:t>1863</a:t>
            </a:r>
            <a:endParaRPr lang="es-UY" dirty="0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s-UY" dirty="0" smtClean="0"/>
              <a:t>|864</a:t>
            </a:r>
            <a:endParaRPr lang="es-UY" dirty="0"/>
          </a:p>
        </p:txBody>
      </p:sp>
      <p:pic>
        <p:nvPicPr>
          <p:cNvPr id="14" name="13 Imagen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01729" y="5821606"/>
            <a:ext cx="463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b="1" dirty="0" smtClean="0">
                <a:solidFill>
                  <a:schemeClr val="bg1"/>
                </a:solidFill>
              </a:rPr>
              <a:t>20</a:t>
            </a:r>
            <a:endParaRPr lang="es-UY" b="1" dirty="0">
              <a:solidFill>
                <a:schemeClr val="bg1"/>
              </a:solidFill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idx="10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anchor="ctr" anchorCtr="1">
            <a:normAutofit fontScale="92500" lnSpcReduction="10000"/>
          </a:bodyPr>
          <a:lstStyle/>
          <a:p>
            <a:r>
              <a:rPr lang="es-UY" b="1" dirty="0" smtClean="0">
                <a:solidFill>
                  <a:srgbClr val="C00000"/>
                </a:solidFill>
              </a:rPr>
              <a:t>¿Cuántos eran los estados sureños que intentaron separarse de la Unión durante la Guerra de Secesión?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UY" dirty="0" smtClean="0"/>
              <a:t>11</a:t>
            </a:r>
            <a:endParaRPr lang="es-UY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UY" dirty="0" smtClean="0"/>
              <a:t>13</a:t>
            </a:r>
            <a:endParaRPr lang="es-UY" dirty="0"/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UY" dirty="0" smtClean="0"/>
              <a:t>23</a:t>
            </a:r>
            <a:endParaRPr lang="es-UY" dirty="0"/>
          </a:p>
        </p:txBody>
      </p:sp>
      <p:pic>
        <p:nvPicPr>
          <p:cNvPr id="12" name="11 Imagen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8434" name="Picture 2" descr="Bandera Confederada, Bandera, Confederados, Nacion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632" y="1713698"/>
            <a:ext cx="7116660" cy="399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4861062" y="5795649"/>
            <a:ext cx="659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200" dirty="0" smtClean="0">
                <a:latin typeface="Times New Roman" pitchFamily="18" charset="0"/>
                <a:cs typeface="Times New Roman" pitchFamily="18" charset="0"/>
              </a:rPr>
              <a:t>Fig. </a:t>
            </a:r>
            <a:r>
              <a:rPr lang="es-UY" sz="1200" dirty="0" smtClean="0">
                <a:latin typeface="Times New Roman" pitchFamily="18" charset="0"/>
                <a:cs typeface="Times New Roman" pitchFamily="18" charset="0"/>
              </a:rPr>
              <a:t>16.</a:t>
            </a:r>
            <a:endParaRPr lang="es-UY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01729" y="5821606"/>
            <a:ext cx="463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b="1" dirty="0" smtClean="0">
                <a:solidFill>
                  <a:schemeClr val="bg1"/>
                </a:solidFill>
              </a:rPr>
              <a:t>21</a:t>
            </a:r>
            <a:endParaRPr lang="es-UY" b="1" dirty="0">
              <a:solidFill>
                <a:schemeClr val="bg1"/>
              </a:solidFill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idx="10"/>
          </p:nvPr>
        </p:nvSpPr>
        <p:spPr>
          <a:xfrm>
            <a:off x="155448" y="116585"/>
            <a:ext cx="8833104" cy="105907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anchor="ctr" anchorCtr="1">
            <a:normAutofit/>
          </a:bodyPr>
          <a:lstStyle/>
          <a:p>
            <a:r>
              <a:rPr lang="es-UY" b="1" dirty="0" smtClean="0">
                <a:solidFill>
                  <a:srgbClr val="C00000"/>
                </a:solidFill>
              </a:rPr>
              <a:t>¿Quién inventó el barco a vapor?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UY" dirty="0" smtClean="0"/>
              <a:t>Robert </a:t>
            </a:r>
            <a:r>
              <a:rPr lang="es-UY" dirty="0" err="1" smtClean="0"/>
              <a:t>Fulton</a:t>
            </a:r>
            <a:r>
              <a:rPr lang="es-UY" dirty="0" smtClean="0"/>
              <a:t>-</a:t>
            </a:r>
            <a:endParaRPr lang="es-UY" dirty="0"/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UY" dirty="0" smtClean="0"/>
              <a:t>George </a:t>
            </a:r>
            <a:r>
              <a:rPr lang="es-UY" dirty="0" err="1" smtClean="0"/>
              <a:t>Stephenson</a:t>
            </a:r>
            <a:r>
              <a:rPr lang="es-UY" dirty="0" smtClean="0"/>
              <a:t>-</a:t>
            </a:r>
            <a:endParaRPr lang="es-UY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UY" dirty="0" smtClean="0"/>
              <a:t>James </a:t>
            </a:r>
            <a:r>
              <a:rPr lang="es-UY" dirty="0" err="1" smtClean="0"/>
              <a:t>Watt</a:t>
            </a:r>
            <a:r>
              <a:rPr lang="es-UY" dirty="0" smtClean="0"/>
              <a:t>-</a:t>
            </a:r>
            <a:endParaRPr lang="es-UY" dirty="0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s-UY" dirty="0" smtClean="0"/>
              <a:t>Antonio </a:t>
            </a:r>
            <a:r>
              <a:rPr lang="es-UY" dirty="0" err="1" smtClean="0"/>
              <a:t>Meucci</a:t>
            </a:r>
            <a:r>
              <a:rPr lang="es-UY" dirty="0" smtClean="0"/>
              <a:t>-</a:t>
            </a:r>
            <a:endParaRPr lang="es-UY" dirty="0"/>
          </a:p>
        </p:txBody>
      </p:sp>
      <p:pic>
        <p:nvPicPr>
          <p:cNvPr id="14" name="13 Imagen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5448" y="1249184"/>
            <a:ext cx="857250" cy="857250"/>
          </a:xfrm>
          <a:prstGeom prst="rect">
            <a:avLst/>
          </a:prstGeom>
        </p:spPr>
      </p:pic>
      <p:pic>
        <p:nvPicPr>
          <p:cNvPr id="19458" name="Picture 2" descr="https://upload.wikimedia.org/wikipedia/commons/0/03/SteamboatBenCampbell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636" y="3238604"/>
            <a:ext cx="3537093" cy="2228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6103604" y="5462735"/>
            <a:ext cx="659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200" dirty="0" smtClean="0">
                <a:latin typeface="Times New Roman" pitchFamily="18" charset="0"/>
                <a:cs typeface="Times New Roman" pitchFamily="18" charset="0"/>
              </a:rPr>
              <a:t>Fig. </a:t>
            </a:r>
            <a:r>
              <a:rPr lang="es-UY" sz="1200" dirty="0" smtClean="0">
                <a:latin typeface="Times New Roman" pitchFamily="18" charset="0"/>
                <a:cs typeface="Times New Roman" pitchFamily="18" charset="0"/>
              </a:rPr>
              <a:t>17.</a:t>
            </a:r>
            <a:endParaRPr lang="es-UY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idx="10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anchor="ctr" anchorCtr="1">
            <a:normAutofit/>
          </a:bodyPr>
          <a:lstStyle/>
          <a:p>
            <a:r>
              <a:rPr lang="es-UY" b="1" dirty="0" smtClean="0">
                <a:solidFill>
                  <a:srgbClr val="C00000"/>
                </a:solidFill>
              </a:rPr>
              <a:t>¿Quién inventó la organización científica del Trabajo?</a:t>
            </a:r>
            <a:endParaRPr lang="es-UY" b="1" dirty="0">
              <a:solidFill>
                <a:srgbClr val="C00000"/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UY" dirty="0" smtClean="0"/>
              <a:t>Henry Ford</a:t>
            </a:r>
            <a:endParaRPr lang="es-UY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UY" dirty="0" err="1" smtClean="0"/>
              <a:t>Frederik</a:t>
            </a:r>
            <a:r>
              <a:rPr lang="es-UY" dirty="0" smtClean="0"/>
              <a:t> Taylor</a:t>
            </a:r>
            <a:endParaRPr lang="es-UY" dirty="0"/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UY" dirty="0" smtClean="0"/>
              <a:t>John Rockefeller</a:t>
            </a:r>
            <a:endParaRPr lang="es-UY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s-UY" dirty="0" smtClean="0"/>
              <a:t>Thomas Edison</a:t>
            </a:r>
            <a:endParaRPr lang="es-UY" dirty="0"/>
          </a:p>
        </p:txBody>
      </p:sp>
      <p:pic>
        <p:nvPicPr>
          <p:cNvPr id="13" name="12 Imagen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5448" y="2581693"/>
            <a:ext cx="857250" cy="857250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8259788" y="580709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b="1" dirty="0" smtClean="0">
                <a:solidFill>
                  <a:schemeClr val="bg1"/>
                </a:solidFill>
              </a:rPr>
              <a:t>2</a:t>
            </a:r>
            <a:endParaRPr lang="es-UY" b="1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157956" y="5099832"/>
            <a:ext cx="582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200" dirty="0" smtClean="0">
                <a:latin typeface="Times New Roman" pitchFamily="18" charset="0"/>
                <a:cs typeface="Times New Roman" pitchFamily="18" charset="0"/>
              </a:rPr>
              <a:t>Fig. 1.</a:t>
            </a:r>
            <a:endParaRPr lang="es-UY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c1.staticflickr.com/4/3796/9200908315_f726f7eb81_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727" y="2581693"/>
            <a:ext cx="1824196" cy="23887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0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anchor="ctr" anchorCtr="1">
            <a:normAutofit/>
          </a:bodyPr>
          <a:lstStyle/>
          <a:p>
            <a:r>
              <a:rPr lang="es-UY" b="1" dirty="0" smtClean="0">
                <a:solidFill>
                  <a:srgbClr val="C00000"/>
                </a:solidFill>
              </a:rPr>
              <a:t>¿Alexander Graham Bell inventó el teléfono?</a:t>
            </a:r>
            <a:endParaRPr lang="es-UY" b="1" dirty="0">
              <a:solidFill>
                <a:srgbClr val="C00000"/>
              </a:solidFill>
            </a:endParaRPr>
          </a:p>
        </p:txBody>
      </p:sp>
      <p:pic>
        <p:nvPicPr>
          <p:cNvPr id="5" name="4 Imagen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8259788" y="580709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b="1" dirty="0" smtClean="0">
                <a:solidFill>
                  <a:schemeClr val="bg1"/>
                </a:solidFill>
              </a:rPr>
              <a:t>3</a:t>
            </a:r>
            <a:endParaRPr lang="es-UY" b="1" dirty="0">
              <a:solidFill>
                <a:schemeClr val="bg1"/>
              </a:solidFill>
            </a:endParaRPr>
          </a:p>
        </p:txBody>
      </p:sp>
      <p:pic>
        <p:nvPicPr>
          <p:cNvPr id="16386" name="Picture 2" descr="https://upload.wikimedia.org/wikipedia/commons/1/10/Alexander_Graham_Bel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7" r="5308" b="24786"/>
          <a:stretch/>
        </p:blipFill>
        <p:spPr bwMode="auto">
          <a:xfrm>
            <a:off x="3715657" y="1819563"/>
            <a:ext cx="2801257" cy="35652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092030" y="5384799"/>
            <a:ext cx="2086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200" dirty="0" smtClean="0">
                <a:latin typeface="Times New Roman" pitchFamily="18" charset="0"/>
                <a:cs typeface="Times New Roman" pitchFamily="18" charset="0"/>
              </a:rPr>
              <a:t>Fig. 2. Alexander Graham Bell</a:t>
            </a:r>
            <a:endParaRPr lang="es-UY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exto"/>
          <p:cNvSpPr>
            <a:spLocks noGrp="1"/>
          </p:cNvSpPr>
          <p:nvPr>
            <p:ph type="body" idx="10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anchor="ctr" anchorCtr="1">
            <a:normAutofit/>
          </a:bodyPr>
          <a:lstStyle/>
          <a:p>
            <a:r>
              <a:rPr lang="es-UY" b="1" dirty="0" smtClean="0">
                <a:solidFill>
                  <a:srgbClr val="C00000"/>
                </a:solidFill>
              </a:rPr>
              <a:t>La expansión hacia el oeste …</a:t>
            </a:r>
          </a:p>
        </p:txBody>
      </p:sp>
      <p:sp>
        <p:nvSpPr>
          <p:cNvPr id="23" name="22 Marcador de contenido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UY" dirty="0" smtClean="0"/>
              <a:t>Es entendida como un imperialismo hacia el exterior.</a:t>
            </a:r>
            <a:endParaRPr lang="es-UY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UY" dirty="0" smtClean="0"/>
              <a:t>Es entendida como un imperialismo hacia el interior.</a:t>
            </a:r>
            <a:endParaRPr lang="es-UY" dirty="0"/>
          </a:p>
        </p:txBody>
      </p:sp>
      <p:sp>
        <p:nvSpPr>
          <p:cNvPr id="25" name="24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UY" dirty="0" smtClean="0"/>
              <a:t>Es entendida como un imperialismo xenófobo.</a:t>
            </a:r>
            <a:endParaRPr lang="es-UY" dirty="0"/>
          </a:p>
        </p:txBody>
      </p:sp>
      <p:sp>
        <p:nvSpPr>
          <p:cNvPr id="26" name="25 CuadroTexto"/>
          <p:cNvSpPr txBox="1"/>
          <p:nvPr/>
        </p:nvSpPr>
        <p:spPr>
          <a:xfrm>
            <a:off x="8259788" y="580709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b="1" dirty="0" smtClean="0">
                <a:solidFill>
                  <a:schemeClr val="bg1"/>
                </a:solidFill>
              </a:rPr>
              <a:t>4</a:t>
            </a:r>
            <a:endParaRPr lang="es-UY" b="1" dirty="0">
              <a:solidFill>
                <a:schemeClr val="bg1"/>
              </a:solidFill>
            </a:endParaRPr>
          </a:p>
        </p:txBody>
      </p:sp>
      <p:pic>
        <p:nvPicPr>
          <p:cNvPr id="28" name="27 Imagen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0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anchor="ctr" anchorCtr="1">
            <a:normAutofit/>
          </a:bodyPr>
          <a:lstStyle/>
          <a:p>
            <a:r>
              <a:rPr lang="es-UY" b="1" dirty="0" smtClean="0">
                <a:solidFill>
                  <a:srgbClr val="C00000"/>
                </a:solidFill>
              </a:rPr>
              <a:t>El Destino Manifiesto era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UY" dirty="0" smtClean="0"/>
              <a:t>Una obra de Carlos Marx.</a:t>
            </a:r>
            <a:endParaRPr lang="es-UY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UY" dirty="0" smtClean="0"/>
              <a:t>Un movimiento de protesta contra la industrialización.</a:t>
            </a:r>
            <a:endParaRPr lang="es-UY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UY" dirty="0" smtClean="0"/>
              <a:t>Una ideología expansionista.</a:t>
            </a:r>
            <a:endParaRPr lang="es-UY" dirty="0"/>
          </a:p>
        </p:txBody>
      </p:sp>
      <p:sp>
        <p:nvSpPr>
          <p:cNvPr id="10" name="9 CuadroTexto"/>
          <p:cNvSpPr txBox="1"/>
          <p:nvPr/>
        </p:nvSpPr>
        <p:spPr>
          <a:xfrm>
            <a:off x="8259788" y="580709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b="1" dirty="0" smtClean="0">
                <a:solidFill>
                  <a:schemeClr val="bg1"/>
                </a:solidFill>
              </a:rPr>
              <a:t>5</a:t>
            </a:r>
            <a:endParaRPr lang="es-UY" b="1" dirty="0">
              <a:solidFill>
                <a:schemeClr val="bg1"/>
              </a:solidFill>
            </a:endParaRPr>
          </a:p>
        </p:txBody>
      </p:sp>
      <p:pic>
        <p:nvPicPr>
          <p:cNvPr id="12" name="11 Imagen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59787" y="582160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b="1" dirty="0" smtClean="0">
                <a:solidFill>
                  <a:schemeClr val="bg1"/>
                </a:solidFill>
              </a:rPr>
              <a:t>6</a:t>
            </a:r>
            <a:endParaRPr lang="es-UY" b="1" dirty="0">
              <a:solidFill>
                <a:schemeClr val="bg1"/>
              </a:solidFill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idx="10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anchor="ctr" anchorCtr="1">
            <a:normAutofit lnSpcReduction="10000"/>
          </a:bodyPr>
          <a:lstStyle/>
          <a:p>
            <a:r>
              <a:rPr lang="es-UY" b="1" dirty="0" smtClean="0">
                <a:solidFill>
                  <a:srgbClr val="C00000"/>
                </a:solidFill>
              </a:rPr>
              <a:t>¿Cuál de los siguientes términos no estudiamos en el Marxismo?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UY" dirty="0" smtClean="0"/>
              <a:t>Dictadura</a:t>
            </a:r>
            <a:endParaRPr lang="es-UY" dirty="0"/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UY" dirty="0" smtClean="0"/>
              <a:t>Gendarme</a:t>
            </a:r>
            <a:endParaRPr lang="es-UY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UY" dirty="0" smtClean="0"/>
              <a:t>Plusvalía</a:t>
            </a:r>
            <a:endParaRPr lang="es-UY" dirty="0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s-UY" dirty="0" smtClean="0"/>
              <a:t>Tesis</a:t>
            </a:r>
            <a:endParaRPr lang="es-UY" dirty="0"/>
          </a:p>
        </p:txBody>
      </p:sp>
      <p:pic>
        <p:nvPicPr>
          <p:cNvPr id="17" name="16 Imagen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5448" y="2581693"/>
            <a:ext cx="857250" cy="85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Marcador de texto"/>
          <p:cNvSpPr>
            <a:spLocks noGrp="1"/>
          </p:cNvSpPr>
          <p:nvPr>
            <p:ph type="body" idx="10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anchor="ctr" anchorCtr="1">
            <a:normAutofit/>
          </a:bodyPr>
          <a:lstStyle/>
          <a:p>
            <a:r>
              <a:rPr lang="es-UY" b="1" dirty="0" smtClean="0">
                <a:solidFill>
                  <a:srgbClr val="C00000"/>
                </a:solidFill>
              </a:rPr>
              <a:t>Identifica al socialista Fourier</a:t>
            </a:r>
          </a:p>
        </p:txBody>
      </p:sp>
      <p:pic>
        <p:nvPicPr>
          <p:cNvPr id="17" name="16 Imagen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>
            <a:off x="8259787" y="582160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b="1" dirty="0" smtClean="0">
                <a:solidFill>
                  <a:schemeClr val="bg1"/>
                </a:solidFill>
              </a:rPr>
              <a:t>7</a:t>
            </a:r>
            <a:endParaRPr lang="es-UY" b="1" dirty="0">
              <a:solidFill>
                <a:schemeClr val="bg1"/>
              </a:solidFill>
            </a:endParaRPr>
          </a:p>
        </p:txBody>
      </p:sp>
      <p:pic>
        <p:nvPicPr>
          <p:cNvPr id="17410" name="Picture 2" descr="https://upload.wikimedia.org/wikipedia/commons/e/e3/Hw-fouri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42" y="3755044"/>
            <a:ext cx="918481" cy="1175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9 CuadroTexto"/>
          <p:cNvSpPr txBox="1"/>
          <p:nvPr/>
        </p:nvSpPr>
        <p:spPr>
          <a:xfrm>
            <a:off x="2239180" y="1183079"/>
            <a:ext cx="582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200" dirty="0" smtClean="0">
                <a:latin typeface="Times New Roman" pitchFamily="18" charset="0"/>
                <a:cs typeface="Times New Roman" pitchFamily="18" charset="0"/>
              </a:rPr>
              <a:t>Fig. 3.</a:t>
            </a:r>
            <a:endParaRPr lang="es-UY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239181" y="2757657"/>
            <a:ext cx="582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200" dirty="0" smtClean="0">
                <a:latin typeface="Times New Roman" pitchFamily="18" charset="0"/>
                <a:cs typeface="Times New Roman" pitchFamily="18" charset="0"/>
              </a:rPr>
              <a:t>Fig. 4.</a:t>
            </a:r>
            <a:endParaRPr lang="es-UY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277184" y="4067221"/>
            <a:ext cx="582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200" dirty="0" smtClean="0">
                <a:latin typeface="Times New Roman" pitchFamily="18" charset="0"/>
                <a:cs typeface="Times New Roman" pitchFamily="18" charset="0"/>
              </a:rPr>
              <a:t>Fig. 5.</a:t>
            </a:r>
            <a:endParaRPr lang="es-UY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277184" y="5478206"/>
            <a:ext cx="582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200" dirty="0" smtClean="0">
                <a:latin typeface="Times New Roman" pitchFamily="18" charset="0"/>
                <a:cs typeface="Times New Roman" pitchFamily="18" charset="0"/>
              </a:rPr>
              <a:t>Fig. 6.</a:t>
            </a:r>
            <a:endParaRPr lang="es-UY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https://upload.wikimedia.org/wikipedia/commons/c/c9/Louis_Blanc_b_Carjat_184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" t="12043" r="12488"/>
          <a:stretch/>
        </p:blipFill>
        <p:spPr bwMode="auto">
          <a:xfrm>
            <a:off x="1078039" y="2172124"/>
            <a:ext cx="1064076" cy="1448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7414" name="Picture 6" descr="https://upload.wikimedia.org/wikipedia/commons/c/cf/Portrait_of_Robert_Owen_%281771_-_1858%29_by_John_Cranch%2C_184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7" t="10622" r="13907"/>
          <a:stretch/>
        </p:blipFill>
        <p:spPr bwMode="auto">
          <a:xfrm>
            <a:off x="1078039" y="886168"/>
            <a:ext cx="1103084" cy="1147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7416" name="Picture 8" descr="https://upload.wikimedia.org/wikipedia/commons/2/2b/Friedrich_Engels_%281981%29_%28cropped%2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42" y="5113192"/>
            <a:ext cx="919110" cy="1225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idx="10"/>
          </p:nvPr>
        </p:nvSpPr>
        <p:spPr>
          <a:xfrm>
            <a:off x="0" y="1"/>
            <a:ext cx="8833104" cy="1219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anchor="ctr" anchorCtr="1">
            <a:normAutofit/>
          </a:bodyPr>
          <a:lstStyle/>
          <a:p>
            <a:r>
              <a:rPr lang="es-ES" sz="2000" b="1" dirty="0" smtClean="0">
                <a:solidFill>
                  <a:srgbClr val="C00000"/>
                </a:solidFill>
              </a:rPr>
              <a:t>¿Qué ideología sueña con una sociedad sin autoridades en la que el poder político será sustituido por libres acuerdos entre los trabajadores?</a:t>
            </a:r>
            <a:endParaRPr lang="es-UY" sz="2000" b="1" dirty="0" smtClean="0">
              <a:solidFill>
                <a:srgbClr val="C00000"/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UY" dirty="0" smtClean="0"/>
              <a:t>El marxismo.</a:t>
            </a:r>
            <a:endParaRPr lang="es-UY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UY" dirty="0" smtClean="0"/>
              <a:t>El socialismo utópico.</a:t>
            </a:r>
            <a:endParaRPr lang="es-UY" dirty="0"/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UY" dirty="0" smtClean="0"/>
              <a:t>El </a:t>
            </a:r>
            <a:r>
              <a:rPr lang="es-UY" dirty="0" err="1" smtClean="0"/>
              <a:t>ludismo</a:t>
            </a:r>
            <a:r>
              <a:rPr lang="es-UY" dirty="0" smtClean="0"/>
              <a:t>.</a:t>
            </a:r>
            <a:endParaRPr lang="es-UY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s-UY" dirty="0" smtClean="0"/>
              <a:t>El anarquismo.</a:t>
            </a:r>
            <a:endParaRPr lang="es-UY" dirty="0"/>
          </a:p>
        </p:txBody>
      </p:sp>
      <p:pic>
        <p:nvPicPr>
          <p:cNvPr id="13" name="12 Imagen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5448" y="5246712"/>
            <a:ext cx="857250" cy="857250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8259787" y="582160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b="1" dirty="0" smtClean="0">
                <a:solidFill>
                  <a:schemeClr val="bg1"/>
                </a:solidFill>
              </a:rPr>
              <a:t>8</a:t>
            </a:r>
            <a:endParaRPr lang="es-UY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  <p:tag name="CORRECTANSWER" val="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  <p:tag name="CORRECTANSWER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Layout>
  <Type>MultipleChoice</Type>
  <ChoicesCount>4</ChoicesCount>
  <Orientation>Left</Orientation>
</Layout>
</file>

<file path=customXml/item10.xml><?xml version="1.0" encoding="utf-8"?>
<Layout>
  <Type>MultipleChoice</Type>
  <ChoicesCount>4</ChoicesCount>
  <Orientation>Left</Orientation>
</Layout>
</file>

<file path=customXml/item11.xml><?xml version="1.0" encoding="utf-8"?>
<Layout>
  <Type>YesNo</Type>
  <ChoicesCount>2</ChoicesCount>
  <Orientation>Left</Orientation>
</Layout>
</file>

<file path=customXml/item12.xml><?xml version="1.0" encoding="utf-8"?>
<Layout>
  <Type>MultipleChoice</Type>
  <ChoicesCount>3</ChoicesCount>
  <Orientation>Left</Orientation>
</Layout>
</file>

<file path=customXml/item13.xml><?xml version="1.0" encoding="utf-8"?>
<Layout>
  <Type>YesNo</Type>
  <ChoicesCount>2</ChoicesCount>
  <Orientation>Left</Orientation>
</Layout>
</file>

<file path=customXml/item14.xml><?xml version="1.0" encoding="utf-8"?>
<Layout>
  <Type>MultipleChoice</Type>
  <ChoicesCount>4</ChoicesCount>
  <Orientation>Left</Orientation>
</Layout>
</file>

<file path=customXml/item15.xml><?xml version="1.0" encoding="utf-8"?>
<Layout>
  <Type>MultipleChoice</Type>
  <ChoicesCount>3</ChoicesCount>
  <Orientation>Left</Orientation>
</Layout>
</file>

<file path=customXml/item16.xml><?xml version="1.0" encoding="utf-8"?>
<Layout>
  <Type>MultipleChoice</Type>
  <ChoicesCount>2</ChoicesCount>
  <Orientation>Left</Orientation>
</Layout>
</file>

<file path=customXml/item17.xml><?xml version="1.0" encoding="utf-8"?>
<Layout>
  <Type>MultipleChoice</Type>
  <ChoicesCount>4</ChoicesCount>
  <Orientation>Left</Orientation>
</Layout>
</file>

<file path=customXml/item18.xml><?xml version="1.0" encoding="utf-8"?>
<Layout>
  <Type>MultipleChoice</Type>
  <ChoicesCount>3</ChoicesCount>
  <Orientation>Left</Orientation>
</Layout>
</file>

<file path=customXml/item19.xml><?xml version="1.0" encoding="utf-8"?>
<Layout>
  <Type>MultipleChoice</Type>
  <ChoicesCount>4</ChoicesCount>
  <Orientation>Left</Orientation>
</Layout>
</file>

<file path=customXml/item2.xml><?xml version="1.0" encoding="utf-8"?>
<Layout>
  <Type>MultipleChoice</Type>
  <ChoicesCount>4</ChoicesCount>
  <Orientation>Left</Orientation>
</Layout>
</file>

<file path=customXml/item20.xml><?xml version="1.0" encoding="utf-8"?>
<Layout>
  <Type>MultipleChoice</Type>
  <ChoicesCount>3</ChoicesCount>
  <Orientation>Left</Orientation>
</Layout>
</file>

<file path=customXml/item21.xml><?xml version="1.0" encoding="utf-8"?>
<Layout>
  <Type>MultipleChoice</Type>
  <ChoicesCount>4</ChoicesCount>
  <Orientation>Left</Orientation>
</Layout>
</file>

<file path=customXml/item22.xml><?xml version="1.0" encoding="utf-8"?>
<Layout>
  <Type>MultipleChoice</Type>
  <ChoicesCount>4</ChoicesCount>
  <Orientation>Left</Orientation>
</Layout>
</file>

<file path=customXml/item23.xml><?xml version="1.0" encoding="utf-8"?>
<Layout>
  <Type>MultipleChoice</Type>
  <ChoicesCount>4</ChoicesCount>
  <Orientation>Left</Orientation>
</Layout>
</file>

<file path=customXml/item24.xml><?xml version="1.0" encoding="utf-8"?>
<Layout>
  <Type>MultipleChoice</Type>
  <ChoicesCount>4</ChoicesCount>
  <Orientation>Left</Orientation>
</Layout>
</file>

<file path=customXml/item3.xml><?xml version="1.0" encoding="utf-8"?>
<Layout>
  <Type>MultipleChoice</Type>
  <ChoicesCount>3</ChoicesCount>
  <Orientation>Left</Orientation>
</Layout>
</file>

<file path=customXml/item4.xml><?xml version="1.0" encoding="utf-8"?>
<Layout>
  <Type>MultipleChoice</Type>
  <ChoicesCount>4</ChoicesCount>
  <Orientation>Left</Orientation>
</Layout>
</file>

<file path=customXml/item5.xml><?xml version="1.0" encoding="utf-8"?>
<Layout>
  <Type>MultipleChoice</Type>
  <ChoicesCount>3</ChoicesCount>
  <Orientation>Left</Orientation>
</Layout>
</file>

<file path=customXml/item6.xml><?xml version="1.0" encoding="utf-8"?>
<Layout>
  <Type>MultipleChoice</Type>
  <ChoicesCount>3</ChoicesCount>
  <Orientation>Left</Orientation>
</Layout>
</file>

<file path=customXml/item7.xml><?xml version="1.0" encoding="utf-8"?>
<Layout>
  <Type>MultipleChoice</Type>
  <ChoicesCount>3</ChoicesCount>
  <Orientation>Left</Orientation>
</Layout>
</file>

<file path=customXml/item8.xml><?xml version="1.0" encoding="utf-8"?>
<Layout>
  <Type>MultipleChoice</Type>
  <ChoicesCount>3</ChoicesCount>
  <Orientation>Left</Orientation>
</Layout>
</file>

<file path=customXml/item9.xml><?xml version="1.0" encoding="utf-8"?>
<Layout>
  <Type>MultipleChoice</Type>
  <ChoicesCount>4</ChoicesCount>
  <Orientation>Left</Orientation>
</Layout>
</file>

<file path=customXml/itemProps1.xml><?xml version="1.0" encoding="utf-8"?>
<ds:datastoreItem xmlns:ds="http://schemas.openxmlformats.org/officeDocument/2006/customXml" ds:itemID="{02532838-6EE8-4993-A399-0F03AF7B9E5A}">
  <ds:schemaRefs/>
</ds:datastoreItem>
</file>

<file path=customXml/itemProps10.xml><?xml version="1.0" encoding="utf-8"?>
<ds:datastoreItem xmlns:ds="http://schemas.openxmlformats.org/officeDocument/2006/customXml" ds:itemID="{FEE4079E-3ECB-4A71-98C9-938F9D03CC09}">
  <ds:schemaRefs/>
</ds:datastoreItem>
</file>

<file path=customXml/itemProps11.xml><?xml version="1.0" encoding="utf-8"?>
<ds:datastoreItem xmlns:ds="http://schemas.openxmlformats.org/officeDocument/2006/customXml" ds:itemID="{6337B649-37E5-438F-AF0C-BE715AD3F8F0}">
  <ds:schemaRefs/>
</ds:datastoreItem>
</file>

<file path=customXml/itemProps12.xml><?xml version="1.0" encoding="utf-8"?>
<ds:datastoreItem xmlns:ds="http://schemas.openxmlformats.org/officeDocument/2006/customXml" ds:itemID="{3C5E6A62-EE58-4122-B8DB-F6DD72E58E51}">
  <ds:schemaRefs/>
</ds:datastoreItem>
</file>

<file path=customXml/itemProps13.xml><?xml version="1.0" encoding="utf-8"?>
<ds:datastoreItem xmlns:ds="http://schemas.openxmlformats.org/officeDocument/2006/customXml" ds:itemID="{75293EAE-5245-4CCA-81D8-2F25511206D8}">
  <ds:schemaRefs/>
</ds:datastoreItem>
</file>

<file path=customXml/itemProps14.xml><?xml version="1.0" encoding="utf-8"?>
<ds:datastoreItem xmlns:ds="http://schemas.openxmlformats.org/officeDocument/2006/customXml" ds:itemID="{89C5EEC1-B707-402E-A300-535AD490F17B}">
  <ds:schemaRefs/>
</ds:datastoreItem>
</file>

<file path=customXml/itemProps15.xml><?xml version="1.0" encoding="utf-8"?>
<ds:datastoreItem xmlns:ds="http://schemas.openxmlformats.org/officeDocument/2006/customXml" ds:itemID="{B90E95DE-B668-4366-A0C0-B4CDA534517D}">
  <ds:schemaRefs/>
</ds:datastoreItem>
</file>

<file path=customXml/itemProps16.xml><?xml version="1.0" encoding="utf-8"?>
<ds:datastoreItem xmlns:ds="http://schemas.openxmlformats.org/officeDocument/2006/customXml" ds:itemID="{7E57919B-AC4D-4A84-B387-FC01704DA293}">
  <ds:schemaRefs/>
</ds:datastoreItem>
</file>

<file path=customXml/itemProps17.xml><?xml version="1.0" encoding="utf-8"?>
<ds:datastoreItem xmlns:ds="http://schemas.openxmlformats.org/officeDocument/2006/customXml" ds:itemID="{6BD3258B-1F88-401A-AF6F-79E45BEA6D13}">
  <ds:schemaRefs/>
</ds:datastoreItem>
</file>

<file path=customXml/itemProps18.xml><?xml version="1.0" encoding="utf-8"?>
<ds:datastoreItem xmlns:ds="http://schemas.openxmlformats.org/officeDocument/2006/customXml" ds:itemID="{3F561813-5609-470B-B797-20A028DBDC86}">
  <ds:schemaRefs/>
</ds:datastoreItem>
</file>

<file path=customXml/itemProps19.xml><?xml version="1.0" encoding="utf-8"?>
<ds:datastoreItem xmlns:ds="http://schemas.openxmlformats.org/officeDocument/2006/customXml" ds:itemID="{F8EB4BD1-F0D1-474E-AB0E-329222D3BA24}">
  <ds:schemaRefs/>
</ds:datastoreItem>
</file>

<file path=customXml/itemProps2.xml><?xml version="1.0" encoding="utf-8"?>
<ds:datastoreItem xmlns:ds="http://schemas.openxmlformats.org/officeDocument/2006/customXml" ds:itemID="{B9AB68CA-B8AD-47A3-AFBB-EC603DA9FEED}">
  <ds:schemaRefs/>
</ds:datastoreItem>
</file>

<file path=customXml/itemProps20.xml><?xml version="1.0" encoding="utf-8"?>
<ds:datastoreItem xmlns:ds="http://schemas.openxmlformats.org/officeDocument/2006/customXml" ds:itemID="{1EE85B0B-2929-445D-9429-66B04041969D}">
  <ds:schemaRefs/>
</ds:datastoreItem>
</file>

<file path=customXml/itemProps21.xml><?xml version="1.0" encoding="utf-8"?>
<ds:datastoreItem xmlns:ds="http://schemas.openxmlformats.org/officeDocument/2006/customXml" ds:itemID="{2F5EAEE2-02F8-44AE-8FDC-A4C68EFA00C3}">
  <ds:schemaRefs/>
</ds:datastoreItem>
</file>

<file path=customXml/itemProps22.xml><?xml version="1.0" encoding="utf-8"?>
<ds:datastoreItem xmlns:ds="http://schemas.openxmlformats.org/officeDocument/2006/customXml" ds:itemID="{37EA4D52-88ED-4AA7-AEE6-BAC08648D6E2}">
  <ds:schemaRefs/>
</ds:datastoreItem>
</file>

<file path=customXml/itemProps23.xml><?xml version="1.0" encoding="utf-8"?>
<ds:datastoreItem xmlns:ds="http://schemas.openxmlformats.org/officeDocument/2006/customXml" ds:itemID="{03BEF104-3491-45B5-B3C5-39BD5DD75A99}">
  <ds:schemaRefs/>
</ds:datastoreItem>
</file>

<file path=customXml/itemProps24.xml><?xml version="1.0" encoding="utf-8"?>
<ds:datastoreItem xmlns:ds="http://schemas.openxmlformats.org/officeDocument/2006/customXml" ds:itemID="{E73F9031-A878-4875-AC50-297B2C992B12}">
  <ds:schemaRefs/>
</ds:datastoreItem>
</file>

<file path=customXml/itemProps3.xml><?xml version="1.0" encoding="utf-8"?>
<ds:datastoreItem xmlns:ds="http://schemas.openxmlformats.org/officeDocument/2006/customXml" ds:itemID="{D28770D3-A82E-4326-85D5-356C28A2DEEA}">
  <ds:schemaRefs/>
</ds:datastoreItem>
</file>

<file path=customXml/itemProps4.xml><?xml version="1.0" encoding="utf-8"?>
<ds:datastoreItem xmlns:ds="http://schemas.openxmlformats.org/officeDocument/2006/customXml" ds:itemID="{83403D28-F0D0-43FC-A02F-46AA1DE6EEE8}">
  <ds:schemaRefs/>
</ds:datastoreItem>
</file>

<file path=customXml/itemProps5.xml><?xml version="1.0" encoding="utf-8"?>
<ds:datastoreItem xmlns:ds="http://schemas.openxmlformats.org/officeDocument/2006/customXml" ds:itemID="{6D3ACC6E-C677-4DAF-9372-C1C563A18D25}">
  <ds:schemaRefs/>
</ds:datastoreItem>
</file>

<file path=customXml/itemProps6.xml><?xml version="1.0" encoding="utf-8"?>
<ds:datastoreItem xmlns:ds="http://schemas.openxmlformats.org/officeDocument/2006/customXml" ds:itemID="{483018D3-D5DE-48C0-A8A2-4BF66253BD0C}">
  <ds:schemaRefs/>
</ds:datastoreItem>
</file>

<file path=customXml/itemProps7.xml><?xml version="1.0" encoding="utf-8"?>
<ds:datastoreItem xmlns:ds="http://schemas.openxmlformats.org/officeDocument/2006/customXml" ds:itemID="{7EFD0B72-A5F9-4DA5-AD29-6C3DD241AC64}">
  <ds:schemaRefs/>
</ds:datastoreItem>
</file>

<file path=customXml/itemProps8.xml><?xml version="1.0" encoding="utf-8"?>
<ds:datastoreItem xmlns:ds="http://schemas.openxmlformats.org/officeDocument/2006/customXml" ds:itemID="{5AAD015C-A917-488D-869E-1D4608D7080F}">
  <ds:schemaRefs/>
</ds:datastoreItem>
</file>

<file path=customXml/itemProps9.xml><?xml version="1.0" encoding="utf-8"?>
<ds:datastoreItem xmlns:ds="http://schemas.openxmlformats.org/officeDocument/2006/customXml" ds:itemID="{BBD6BE50-8FC7-4C73-AF57-335448C6B4F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210</TotalTime>
  <Words>594</Words>
  <Application>Microsoft Office PowerPoint</Application>
  <PresentationFormat>Presentación en pantalla (4:3)</PresentationFormat>
  <Paragraphs>136</Paragraphs>
  <Slides>22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4" baseType="lpstr">
      <vt:lpstr>Mirador</vt:lpstr>
      <vt:lpstr>Microsoft ClipArt Gallery</vt:lpstr>
      <vt:lpstr>Torneo del saber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Windows XP Titan Ultimate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Torneo del saber</dc:title>
  <dc:creator>Daniel</dc:creator>
  <cp:lastModifiedBy>Daniel Barragan</cp:lastModifiedBy>
  <cp:revision>38</cp:revision>
  <dcterms:created xsi:type="dcterms:W3CDTF">2015-09-08T01:16:04Z</dcterms:created>
  <dcterms:modified xsi:type="dcterms:W3CDTF">2017-06-24T19:34:56Z</dcterms:modified>
</cp:coreProperties>
</file>