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_PRESENTACIONES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7A44B-532D-4A03-86A7-D4FCCC18D6D3}" type="datetimeFigureOut">
              <a:rPr lang="es-ES" smtClean="0"/>
              <a:pPr/>
              <a:t>30/08/2016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14AF4B-60F7-4D43-AE87-BF19C10D2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FONDO_BLANCO_PRESENTACION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-2479"/>
            <a:ext cx="9144000" cy="6862958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elosur.com/escorpion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User:Bronge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214446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Constelación Escorpión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857884" y="5429264"/>
            <a:ext cx="3286148" cy="1071570"/>
          </a:xfrm>
        </p:spPr>
        <p:txBody>
          <a:bodyPr/>
          <a:lstStyle/>
          <a:p>
            <a:endParaRPr lang="es-ES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Mtra. Andrea Etchartea</a:t>
            </a:r>
            <a:endParaRPr lang="es-ES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escorpion uni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21547">
            <a:off x="1717366" y="2488263"/>
            <a:ext cx="5003598" cy="3590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s-ES" b="1" dirty="0" smtClean="0"/>
              <a:t>Chinos</a:t>
            </a:r>
            <a:endParaRPr lang="es-ES" b="1" dirty="0"/>
          </a:p>
        </p:txBody>
      </p:sp>
      <p:pic>
        <p:nvPicPr>
          <p:cNvPr id="4" name="3 Imagen" descr="ESCOrpion chi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2588"/>
            <a:ext cx="9144000" cy="4769618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3786182" y="2571744"/>
            <a:ext cx="1571636" cy="2786082"/>
            <a:chOff x="3786182" y="2285992"/>
            <a:chExt cx="1571636" cy="2786082"/>
          </a:xfrm>
        </p:grpSpPr>
        <p:sp>
          <p:nvSpPr>
            <p:cNvPr id="6" name="5 Conector"/>
            <p:cNvSpPr/>
            <p:nvPr/>
          </p:nvSpPr>
          <p:spPr>
            <a:xfrm>
              <a:off x="4000496" y="228599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onector"/>
            <p:cNvSpPr/>
            <p:nvPr/>
          </p:nvSpPr>
          <p:spPr>
            <a:xfrm>
              <a:off x="3857620" y="2714620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Conector"/>
            <p:cNvSpPr/>
            <p:nvPr/>
          </p:nvSpPr>
          <p:spPr>
            <a:xfrm>
              <a:off x="4357686" y="228599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onector"/>
            <p:cNvSpPr/>
            <p:nvPr/>
          </p:nvSpPr>
          <p:spPr>
            <a:xfrm>
              <a:off x="3786182" y="300037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Conector"/>
            <p:cNvSpPr/>
            <p:nvPr/>
          </p:nvSpPr>
          <p:spPr>
            <a:xfrm>
              <a:off x="4429124" y="335756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Conector"/>
            <p:cNvSpPr/>
            <p:nvPr/>
          </p:nvSpPr>
          <p:spPr>
            <a:xfrm>
              <a:off x="4143372" y="3214686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Conector"/>
            <p:cNvSpPr/>
            <p:nvPr/>
          </p:nvSpPr>
          <p:spPr>
            <a:xfrm>
              <a:off x="4500562" y="4572008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onector"/>
            <p:cNvSpPr/>
            <p:nvPr/>
          </p:nvSpPr>
          <p:spPr>
            <a:xfrm>
              <a:off x="4786314" y="4714884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Conector"/>
            <p:cNvSpPr/>
            <p:nvPr/>
          </p:nvSpPr>
          <p:spPr>
            <a:xfrm>
              <a:off x="5072066" y="478632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" name="14 Conector"/>
            <p:cNvSpPr/>
            <p:nvPr/>
          </p:nvSpPr>
          <p:spPr>
            <a:xfrm>
              <a:off x="4786314" y="4000504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Conector"/>
            <p:cNvSpPr/>
            <p:nvPr/>
          </p:nvSpPr>
          <p:spPr>
            <a:xfrm>
              <a:off x="4500562" y="2571744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es-ES" b="1" dirty="0" smtClean="0"/>
              <a:t>Para profundizar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En esta página </a:t>
            </a:r>
            <a:r>
              <a:rPr lang="es-ES" dirty="0" smtClean="0">
                <a:hlinkClick r:id="rId2"/>
              </a:rPr>
              <a:t>http://www.cielosur.com/escorpion.php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se encuentra una interesante reseña de la constelación en diferentes culturas: pueblos mesopotámicos, mesoamericanos, incas, y pueblos sudamericanos como los </a:t>
            </a:r>
            <a:r>
              <a:rPr lang="es-ES" dirty="0" err="1" smtClean="0"/>
              <a:t>chiriguanos</a:t>
            </a:r>
            <a:r>
              <a:rPr lang="es-ES" dirty="0" smtClean="0"/>
              <a:t> y los tobas.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28670"/>
            <a:ext cx="4471990" cy="1143000"/>
          </a:xfrm>
        </p:spPr>
        <p:txBody>
          <a:bodyPr/>
          <a:lstStyle/>
          <a:p>
            <a:r>
              <a:rPr lang="es-ES" b="1" dirty="0" smtClean="0"/>
              <a:t>Escorpión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928802"/>
            <a:ext cx="4143372" cy="492919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En el cielo de invierno y primavera vemos desde el anochecer esta constelación. </a:t>
            </a:r>
          </a:p>
          <a:p>
            <a:r>
              <a:rPr lang="es-ES" dirty="0" smtClean="0"/>
              <a:t>La reconocerás por la estrella más brillante que tiene una tonalidad rojiza: Antares. </a:t>
            </a:r>
            <a:endParaRPr lang="es-ES" dirty="0"/>
          </a:p>
        </p:txBody>
      </p:sp>
      <p:pic>
        <p:nvPicPr>
          <p:cNvPr id="6" name="5 Marcador de contenido" descr="escorpion occidental.jpg"/>
          <p:cNvPicPr>
            <a:picLocks noChangeAspect="1"/>
          </p:cNvPicPr>
          <p:nvPr/>
        </p:nvPicPr>
        <p:blipFill>
          <a:blip r:embed="rId2" cstate="print"/>
          <a:srcRect l="27689" r="27689"/>
          <a:stretch>
            <a:fillRect/>
          </a:stretch>
        </p:blipFill>
        <p:spPr>
          <a:xfrm>
            <a:off x="4244036" y="1071546"/>
            <a:ext cx="4614244" cy="53710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10 Grupo"/>
          <p:cNvGrpSpPr/>
          <p:nvPr/>
        </p:nvGrpSpPr>
        <p:grpSpPr>
          <a:xfrm>
            <a:off x="5429256" y="4143380"/>
            <a:ext cx="1357322" cy="571504"/>
            <a:chOff x="5429256" y="4143380"/>
            <a:chExt cx="1357322" cy="571504"/>
          </a:xfrm>
        </p:grpSpPr>
        <p:cxnSp>
          <p:nvCxnSpPr>
            <p:cNvPr id="8" name="7 Conector recto de flecha"/>
            <p:cNvCxnSpPr/>
            <p:nvPr/>
          </p:nvCxnSpPr>
          <p:spPr>
            <a:xfrm>
              <a:off x="6215074" y="4500570"/>
              <a:ext cx="571504" cy="214314"/>
            </a:xfrm>
            <a:prstGeom prst="straightConnector1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5429256" y="4143380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chemeClr val="bg2">
                      <a:lumMod val="90000"/>
                    </a:schemeClr>
                  </a:solidFill>
                </a:rPr>
                <a:t>Antares</a:t>
              </a:r>
              <a:endParaRPr lang="es-ES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600px-Scorpius_constellation_m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000240"/>
            <a:ext cx="4143404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Marcador de contenido" descr="escorpion occident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7689" r="27689"/>
          <a:stretch>
            <a:fillRect/>
          </a:stretch>
        </p:blipFill>
        <p:spPr>
          <a:xfrm>
            <a:off x="500034" y="2071678"/>
            <a:ext cx="3672233" cy="4274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4643438" y="607220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Autor de la imagen: </a:t>
            </a:r>
            <a:r>
              <a:rPr lang="es-ES" u="sng" dirty="0" err="1">
                <a:hlinkClick r:id="rId4" tooltip="en:User:Bronger"/>
              </a:rPr>
              <a:t>Torsten</a:t>
            </a:r>
            <a:r>
              <a:rPr lang="es-ES" u="sng" dirty="0">
                <a:hlinkClick r:id="rId4" tooltip="en:User:Bronger"/>
              </a:rPr>
              <a:t> </a:t>
            </a:r>
            <a:r>
              <a:rPr lang="es-ES" u="sng" dirty="0" err="1">
                <a:hlinkClick r:id="rId4" tooltip="en:User:Bronger"/>
              </a:rPr>
              <a:t>Bronger</a:t>
            </a:r>
            <a:r>
              <a:rPr lang="es-ES" dirty="0"/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2867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Carta celeste de la constelación Escorpión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804" y="928670"/>
            <a:ext cx="8229600" cy="857256"/>
          </a:xfrm>
        </p:spPr>
        <p:txBody>
          <a:bodyPr/>
          <a:lstStyle/>
          <a:p>
            <a:r>
              <a:rPr lang="es-ES" b="1" dirty="0" smtClean="0"/>
              <a:t>En Stellarium</a:t>
            </a:r>
            <a:endParaRPr lang="es-ES" b="1" dirty="0"/>
          </a:p>
        </p:txBody>
      </p:sp>
      <p:pic>
        <p:nvPicPr>
          <p:cNvPr id="4" name="3 Marcador de contenido" descr="escorpion occidental dib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0722"/>
          <a:stretch>
            <a:fillRect/>
          </a:stretch>
        </p:blipFill>
        <p:spPr>
          <a:xfrm>
            <a:off x="214282" y="1857364"/>
            <a:ext cx="8715436" cy="4018739"/>
          </a:xfrm>
        </p:spPr>
      </p:pic>
      <p:sp>
        <p:nvSpPr>
          <p:cNvPr id="5" name="4 CuadroTexto"/>
          <p:cNvSpPr txBox="1"/>
          <p:nvPr/>
        </p:nvSpPr>
        <p:spPr>
          <a:xfrm>
            <a:off x="214282" y="6072206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Desde Montevideo, el 23 de setiembre de 2016 a las 23 hs se puede ver la constelación próxima al horizonte, cerca del oeste.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40"/>
            <a:ext cx="8229600" cy="1143000"/>
          </a:xfrm>
        </p:spPr>
        <p:txBody>
          <a:bodyPr/>
          <a:lstStyle/>
          <a:p>
            <a:r>
              <a:rPr lang="es-ES" b="1" dirty="0" smtClean="0"/>
              <a:t>En otras culturas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17721"/>
            <a:ext cx="8229600" cy="4268799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Diferentes culturas veían en el cielo diferentes dibujos, diferentes constelaciones. </a:t>
            </a:r>
          </a:p>
          <a:p>
            <a:pPr marL="0" indent="0">
              <a:buNone/>
            </a:pPr>
            <a:r>
              <a:rPr lang="es-ES" dirty="0" smtClean="0"/>
              <a:t>Nosotros, al formar parte de la cultura occidental hablamos de constelaciones como: Escorpión, Cruz del Sur, Orión (con las tres Marías), Libra, etc. </a:t>
            </a:r>
          </a:p>
          <a:p>
            <a:pPr marL="0" indent="0">
              <a:buNone/>
            </a:pPr>
            <a:r>
              <a:rPr lang="es-ES" dirty="0" smtClean="0"/>
              <a:t>Veremos algunas otras constelaciones que otras culturas formaron con las estrellas de Escorpión.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58138" cy="1000132"/>
          </a:xfrm>
        </p:spPr>
        <p:txBody>
          <a:bodyPr/>
          <a:lstStyle/>
          <a:p>
            <a:r>
              <a:rPr lang="es-ES" b="1" dirty="0" smtClean="0"/>
              <a:t>Tupí Guaraní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428860" y="371475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>
                    <a:lumMod val="90000"/>
                  </a:schemeClr>
                </a:solidFill>
              </a:rPr>
              <a:t>Avestruz blanco</a:t>
            </a:r>
            <a:endParaRPr lang="es-ES" b="1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9" name="8 Imagen" descr="guarani escorp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019"/>
            <a:ext cx="9144000" cy="4725962"/>
          </a:xfrm>
          <a:prstGeom prst="rect">
            <a:avLst/>
          </a:prstGeom>
        </p:spPr>
      </p:pic>
      <p:pic>
        <p:nvPicPr>
          <p:cNvPr id="10" name="9 Imagen" descr="escorpion occidental.jpg"/>
          <p:cNvPicPr>
            <a:picLocks noChangeAspect="1"/>
          </p:cNvPicPr>
          <p:nvPr/>
        </p:nvPicPr>
        <p:blipFill>
          <a:blip r:embed="rId3" cstate="print"/>
          <a:srcRect l="33227" r="33227"/>
          <a:stretch>
            <a:fillRect/>
          </a:stretch>
        </p:blipFill>
        <p:spPr>
          <a:xfrm>
            <a:off x="3038241" y="1054239"/>
            <a:ext cx="3067500" cy="47495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5" name="24 Grupo"/>
          <p:cNvGrpSpPr/>
          <p:nvPr/>
        </p:nvGrpSpPr>
        <p:grpSpPr>
          <a:xfrm>
            <a:off x="3786182" y="2285992"/>
            <a:ext cx="1571636" cy="2786082"/>
            <a:chOff x="3786182" y="2285992"/>
            <a:chExt cx="1571636" cy="2786082"/>
          </a:xfrm>
        </p:grpSpPr>
        <p:sp>
          <p:nvSpPr>
            <p:cNvPr id="11" name="10 Conector"/>
            <p:cNvSpPr/>
            <p:nvPr/>
          </p:nvSpPr>
          <p:spPr>
            <a:xfrm>
              <a:off x="4000496" y="228599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Conector"/>
            <p:cNvSpPr/>
            <p:nvPr/>
          </p:nvSpPr>
          <p:spPr>
            <a:xfrm>
              <a:off x="3857620" y="2714620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onector"/>
            <p:cNvSpPr/>
            <p:nvPr/>
          </p:nvSpPr>
          <p:spPr>
            <a:xfrm>
              <a:off x="4357686" y="228599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Conector"/>
            <p:cNvSpPr/>
            <p:nvPr/>
          </p:nvSpPr>
          <p:spPr>
            <a:xfrm>
              <a:off x="3786182" y="300037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Conector"/>
            <p:cNvSpPr/>
            <p:nvPr/>
          </p:nvSpPr>
          <p:spPr>
            <a:xfrm>
              <a:off x="4429124" y="335756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Conector"/>
            <p:cNvSpPr/>
            <p:nvPr/>
          </p:nvSpPr>
          <p:spPr>
            <a:xfrm>
              <a:off x="4143372" y="3214686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Conector"/>
            <p:cNvSpPr/>
            <p:nvPr/>
          </p:nvSpPr>
          <p:spPr>
            <a:xfrm>
              <a:off x="4500562" y="4572008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Conector"/>
            <p:cNvSpPr/>
            <p:nvPr/>
          </p:nvSpPr>
          <p:spPr>
            <a:xfrm>
              <a:off x="4786314" y="4714884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Conector"/>
            <p:cNvSpPr/>
            <p:nvPr/>
          </p:nvSpPr>
          <p:spPr>
            <a:xfrm>
              <a:off x="5072066" y="478632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Conector"/>
            <p:cNvSpPr/>
            <p:nvPr/>
          </p:nvSpPr>
          <p:spPr>
            <a:xfrm>
              <a:off x="4786314" y="4000504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Conector"/>
            <p:cNvSpPr/>
            <p:nvPr/>
          </p:nvSpPr>
          <p:spPr>
            <a:xfrm>
              <a:off x="4500562" y="2571744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285720" y="600076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Las estrellas señaladas son las que forman la constelación –occidental- Escorpión.</a:t>
            </a:r>
            <a:endParaRPr lang="es-ES" i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500166" y="292893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>
                    <a:lumMod val="90000"/>
                  </a:schemeClr>
                </a:solidFill>
              </a:rPr>
              <a:t>Avestruz blanco</a:t>
            </a:r>
            <a:endParaRPr lang="es-ES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929058" y="142873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2">
                    <a:lumMod val="90000"/>
                  </a:schemeClr>
                </a:solidFill>
              </a:rPr>
              <a:t>Escorpión</a:t>
            </a:r>
            <a:endParaRPr lang="es-E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2" grpId="0"/>
      <p:bldP spid="2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CuadroTexto"/>
          <p:cNvSpPr txBox="1"/>
          <p:nvPr/>
        </p:nvSpPr>
        <p:spPr>
          <a:xfrm>
            <a:off x="3000364" y="292893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>
                    <a:lumMod val="90000"/>
                  </a:schemeClr>
                </a:solidFill>
              </a:rPr>
              <a:t>Proa</a:t>
            </a:r>
            <a:endParaRPr lang="es-ES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s-ES" b="1" dirty="0" smtClean="0"/>
              <a:t>Egipcios</a:t>
            </a:r>
            <a:endParaRPr lang="es-ES" b="1" dirty="0"/>
          </a:p>
        </p:txBody>
      </p:sp>
      <p:pic>
        <p:nvPicPr>
          <p:cNvPr id="4" name="3 Imagen" descr="escorpion egipci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06129"/>
            <a:ext cx="9144000" cy="4645742"/>
          </a:xfrm>
          <a:prstGeom prst="rect">
            <a:avLst/>
          </a:prstGeom>
        </p:spPr>
      </p:pic>
      <p:pic>
        <p:nvPicPr>
          <p:cNvPr id="5" name="4 Imagen" descr="escorpion occidental.jpg"/>
          <p:cNvPicPr>
            <a:picLocks noChangeAspect="1"/>
          </p:cNvPicPr>
          <p:nvPr/>
        </p:nvPicPr>
        <p:blipFill>
          <a:blip r:embed="rId3" cstate="print"/>
          <a:srcRect l="33227" r="33227"/>
          <a:stretch>
            <a:fillRect/>
          </a:stretch>
        </p:blipFill>
        <p:spPr>
          <a:xfrm>
            <a:off x="3038241" y="1108371"/>
            <a:ext cx="3067500" cy="47495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9" name="18 Grupo"/>
          <p:cNvGrpSpPr/>
          <p:nvPr/>
        </p:nvGrpSpPr>
        <p:grpSpPr>
          <a:xfrm>
            <a:off x="3786182" y="2357430"/>
            <a:ext cx="1571636" cy="2786082"/>
            <a:chOff x="3786182" y="2285992"/>
            <a:chExt cx="1571636" cy="2786082"/>
          </a:xfrm>
        </p:grpSpPr>
        <p:sp>
          <p:nvSpPr>
            <p:cNvPr id="20" name="19 Conector"/>
            <p:cNvSpPr/>
            <p:nvPr/>
          </p:nvSpPr>
          <p:spPr>
            <a:xfrm>
              <a:off x="4000496" y="228599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Conector"/>
            <p:cNvSpPr/>
            <p:nvPr/>
          </p:nvSpPr>
          <p:spPr>
            <a:xfrm>
              <a:off x="3857620" y="2714620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Conector"/>
            <p:cNvSpPr/>
            <p:nvPr/>
          </p:nvSpPr>
          <p:spPr>
            <a:xfrm>
              <a:off x="4357686" y="228599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Conector"/>
            <p:cNvSpPr/>
            <p:nvPr/>
          </p:nvSpPr>
          <p:spPr>
            <a:xfrm>
              <a:off x="3786182" y="300037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Conector"/>
            <p:cNvSpPr/>
            <p:nvPr/>
          </p:nvSpPr>
          <p:spPr>
            <a:xfrm>
              <a:off x="4429124" y="335756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24 Conector"/>
            <p:cNvSpPr/>
            <p:nvPr/>
          </p:nvSpPr>
          <p:spPr>
            <a:xfrm>
              <a:off x="4143372" y="3214686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25 Conector"/>
            <p:cNvSpPr/>
            <p:nvPr/>
          </p:nvSpPr>
          <p:spPr>
            <a:xfrm>
              <a:off x="4500562" y="4572008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Conector"/>
            <p:cNvSpPr/>
            <p:nvPr/>
          </p:nvSpPr>
          <p:spPr>
            <a:xfrm>
              <a:off x="4786314" y="4714884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27 Conector"/>
            <p:cNvSpPr/>
            <p:nvPr/>
          </p:nvSpPr>
          <p:spPr>
            <a:xfrm>
              <a:off x="5072066" y="4786322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28 Conector"/>
            <p:cNvSpPr/>
            <p:nvPr/>
          </p:nvSpPr>
          <p:spPr>
            <a:xfrm>
              <a:off x="4786314" y="4000504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Conector"/>
            <p:cNvSpPr/>
            <p:nvPr/>
          </p:nvSpPr>
          <p:spPr>
            <a:xfrm>
              <a:off x="4500562" y="2571744"/>
              <a:ext cx="285752" cy="28575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285720" y="600076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Las estrellas señaladas son las que forman la constelación –occidental- Escorpión.</a:t>
            </a:r>
            <a:endParaRPr lang="es-ES" i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929058" y="142873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2">
                    <a:lumMod val="90000"/>
                  </a:schemeClr>
                </a:solidFill>
              </a:rPr>
              <a:t>Escorpión</a:t>
            </a:r>
            <a:endParaRPr lang="es-E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4000496" y="348829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>
                    <a:lumMod val="90000"/>
                  </a:schemeClr>
                </a:solidFill>
              </a:rPr>
              <a:t>Proa</a:t>
            </a:r>
            <a:endParaRPr lang="es-ES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3" grpId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39784"/>
          </a:xfrm>
        </p:spPr>
        <p:txBody>
          <a:bodyPr/>
          <a:lstStyle/>
          <a:p>
            <a:r>
              <a:rPr lang="es-ES" b="1" dirty="0" smtClean="0"/>
              <a:t>Aztecas</a:t>
            </a:r>
            <a:endParaRPr lang="es-ES" b="1" dirty="0"/>
          </a:p>
        </p:txBody>
      </p:sp>
      <p:pic>
        <p:nvPicPr>
          <p:cNvPr id="10" name="9 Imagen" descr="aztec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000108"/>
            <a:ext cx="6972300" cy="4724400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3143240" y="5857892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Llamada </a:t>
            </a:r>
            <a:r>
              <a:rPr lang="es-ES" sz="2400" dirty="0" err="1" smtClean="0"/>
              <a:t>Colotl</a:t>
            </a:r>
            <a:r>
              <a:rPr lang="es-ES" sz="2400" dirty="0" smtClean="0"/>
              <a:t> </a:t>
            </a:r>
            <a:r>
              <a:rPr lang="es-ES" sz="2400" dirty="0" err="1" smtClean="0"/>
              <a:t>Ixayac</a:t>
            </a:r>
            <a:r>
              <a:rPr lang="es-ES" sz="2400" dirty="0" smtClean="0"/>
              <a:t> (Cara de Escorpión)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428728" y="435769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2">
                    <a:lumMod val="90000"/>
                  </a:schemeClr>
                </a:solidFill>
              </a:rPr>
              <a:t>Las mismas estrellas que nuestra constelación Escorpión</a:t>
            </a:r>
            <a:endParaRPr lang="es-E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s-ES" b="1" dirty="0" smtClean="0"/>
              <a:t>Aztecas</a:t>
            </a:r>
            <a:endParaRPr lang="es-ES" b="1" dirty="0"/>
          </a:p>
        </p:txBody>
      </p:sp>
      <p:pic>
        <p:nvPicPr>
          <p:cNvPr id="4" name="3 Marcador de contenido" descr="aztecas dib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428736"/>
            <a:ext cx="6410439" cy="4525963"/>
          </a:xfrm>
        </p:spPr>
      </p:pic>
      <p:sp>
        <p:nvSpPr>
          <p:cNvPr id="5" name="4 CuadroTexto"/>
          <p:cNvSpPr txBox="1"/>
          <p:nvPr/>
        </p:nvSpPr>
        <p:spPr>
          <a:xfrm>
            <a:off x="3143240" y="5955589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err="1" smtClean="0"/>
              <a:t>Colotl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Ixayac</a:t>
            </a:r>
            <a:r>
              <a:rPr lang="es-ES" sz="2400" b="1" i="1" dirty="0" smtClean="0"/>
              <a:t> </a:t>
            </a:r>
          </a:p>
          <a:p>
            <a:r>
              <a:rPr lang="es-ES" sz="2400" dirty="0" smtClean="0"/>
              <a:t>Así era representado 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237</Words>
  <Application>Microsoft Office PowerPoint</Application>
  <PresentationFormat>Presentación en pantalla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Constelación Escorpión</vt:lpstr>
      <vt:lpstr>Escorpión</vt:lpstr>
      <vt:lpstr>Carta celeste de la constelación Escorpión</vt:lpstr>
      <vt:lpstr>En Stellarium</vt:lpstr>
      <vt:lpstr>En otras culturas</vt:lpstr>
      <vt:lpstr>Tupí Guaraní</vt:lpstr>
      <vt:lpstr>Egipcios</vt:lpstr>
      <vt:lpstr>Aztecas</vt:lpstr>
      <vt:lpstr>Aztecas</vt:lpstr>
      <vt:lpstr>Chinos</vt:lpstr>
      <vt:lpstr>Para profundizar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Constelaciones</dc:title>
  <dc:creator>User</dc:creator>
  <cp:lastModifiedBy>User</cp:lastModifiedBy>
  <cp:revision>7</cp:revision>
  <dcterms:created xsi:type="dcterms:W3CDTF">2016-08-27T00:12:07Z</dcterms:created>
  <dcterms:modified xsi:type="dcterms:W3CDTF">2016-08-30T21:16:06Z</dcterms:modified>
</cp:coreProperties>
</file>